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handoutMasterIdLst>
    <p:handoutMasterId r:id="rId83"/>
  </p:handoutMasterIdLst>
  <p:sldIdLst>
    <p:sldId id="345" r:id="rId2"/>
    <p:sldId id="346" r:id="rId3"/>
    <p:sldId id="347" r:id="rId4"/>
    <p:sldId id="344" r:id="rId5"/>
    <p:sldId id="348" r:id="rId6"/>
    <p:sldId id="329" r:id="rId7"/>
    <p:sldId id="257" r:id="rId8"/>
    <p:sldId id="335" r:id="rId9"/>
    <p:sldId id="341" r:id="rId10"/>
    <p:sldId id="336" r:id="rId11"/>
    <p:sldId id="260" r:id="rId12"/>
    <p:sldId id="337" r:id="rId13"/>
    <p:sldId id="261" r:id="rId14"/>
    <p:sldId id="338" r:id="rId15"/>
    <p:sldId id="259" r:id="rId16"/>
    <p:sldId id="339" r:id="rId17"/>
    <p:sldId id="262" r:id="rId18"/>
    <p:sldId id="340" r:id="rId19"/>
    <p:sldId id="263" r:id="rId20"/>
    <p:sldId id="264" r:id="rId21"/>
    <p:sldId id="266" r:id="rId22"/>
    <p:sldId id="301" r:id="rId23"/>
    <p:sldId id="269" r:id="rId24"/>
    <p:sldId id="300" r:id="rId25"/>
    <p:sldId id="270" r:id="rId26"/>
    <p:sldId id="299" r:id="rId27"/>
    <p:sldId id="271" r:id="rId28"/>
    <p:sldId id="330" r:id="rId29"/>
    <p:sldId id="272" r:id="rId30"/>
    <p:sldId id="333" r:id="rId31"/>
    <p:sldId id="334" r:id="rId32"/>
    <p:sldId id="304" r:id="rId33"/>
    <p:sldId id="275" r:id="rId34"/>
    <p:sldId id="305" r:id="rId35"/>
    <p:sldId id="276" r:id="rId36"/>
    <p:sldId id="306" r:id="rId37"/>
    <p:sldId id="277" r:id="rId38"/>
    <p:sldId id="307" r:id="rId39"/>
    <p:sldId id="278" r:id="rId40"/>
    <p:sldId id="308" r:id="rId41"/>
    <p:sldId id="279" r:id="rId42"/>
    <p:sldId id="309" r:id="rId43"/>
    <p:sldId id="280" r:id="rId44"/>
    <p:sldId id="310" r:id="rId45"/>
    <p:sldId id="281" r:id="rId46"/>
    <p:sldId id="311" r:id="rId47"/>
    <p:sldId id="282" r:id="rId48"/>
    <p:sldId id="312" r:id="rId49"/>
    <p:sldId id="283" r:id="rId50"/>
    <p:sldId id="313" r:id="rId51"/>
    <p:sldId id="284" r:id="rId52"/>
    <p:sldId id="314" r:id="rId53"/>
    <p:sldId id="285" r:id="rId54"/>
    <p:sldId id="315" r:id="rId55"/>
    <p:sldId id="286" r:id="rId56"/>
    <p:sldId id="316" r:id="rId57"/>
    <p:sldId id="287" r:id="rId58"/>
    <p:sldId id="317" r:id="rId59"/>
    <p:sldId id="288" r:id="rId60"/>
    <p:sldId id="318" r:id="rId61"/>
    <p:sldId id="289" r:id="rId62"/>
    <p:sldId id="319" r:id="rId63"/>
    <p:sldId id="290" r:id="rId64"/>
    <p:sldId id="320" r:id="rId65"/>
    <p:sldId id="291" r:id="rId66"/>
    <p:sldId id="321" r:id="rId67"/>
    <p:sldId id="292" r:id="rId68"/>
    <p:sldId id="322" r:id="rId69"/>
    <p:sldId id="293" r:id="rId70"/>
    <p:sldId id="323" r:id="rId71"/>
    <p:sldId id="294" r:id="rId72"/>
    <p:sldId id="324" r:id="rId73"/>
    <p:sldId id="295" r:id="rId74"/>
    <p:sldId id="325" r:id="rId75"/>
    <p:sldId id="296" r:id="rId76"/>
    <p:sldId id="326" r:id="rId77"/>
    <p:sldId id="297" r:id="rId78"/>
    <p:sldId id="327" r:id="rId79"/>
    <p:sldId id="298" r:id="rId80"/>
    <p:sldId id="328" r:id="rId81"/>
    <p:sldId id="343" r:id="rId82"/>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026369-F0AB-419C-BE64-4B8963331EC9}">
          <p14:sldIdLst>
            <p14:sldId id="345"/>
            <p14:sldId id="346"/>
            <p14:sldId id="347"/>
            <p14:sldId id="344"/>
          </p14:sldIdLst>
        </p14:section>
        <p14:section name="intro- game" id="{A2BAACEC-B8F4-4601-BEE7-6851E4C826CB}">
          <p14:sldIdLst>
            <p14:sldId id="348"/>
            <p14:sldId id="329"/>
            <p14:sldId id="257"/>
          </p14:sldIdLst>
        </p14:section>
        <p14:section name="animated categories" id="{3E121F93-9ECA-4963-B9BE-F9C8DBCD25E7}">
          <p14:sldIdLst>
            <p14:sldId id="335"/>
            <p14:sldId id="341"/>
            <p14:sldId id="336"/>
            <p14:sldId id="260"/>
            <p14:sldId id="337"/>
            <p14:sldId id="261"/>
            <p14:sldId id="338"/>
            <p14:sldId id="259"/>
            <p14:sldId id="339"/>
            <p14:sldId id="262"/>
            <p14:sldId id="340"/>
            <p14:sldId id="263"/>
          </p14:sldIdLst>
        </p14:section>
        <p14:section name="Main game board" id="{DF35C45D-AF45-465B-8288-2F318196684C}">
          <p14:sldIdLst>
            <p14:sldId id="264"/>
          </p14:sldIdLst>
        </p14:section>
        <p14:section name="category1 - question1" id="{1CFB97D7-FCE1-45AB-8918-7089B48E0E55}">
          <p14:sldIdLst>
            <p14:sldId id="266"/>
            <p14:sldId id="301"/>
          </p14:sldIdLst>
        </p14:section>
        <p14:section name="category1 - question2" id="{FB14FD9A-3EFD-48EB-B62B-0CA9267DADA3}">
          <p14:sldIdLst>
            <p14:sldId id="269"/>
            <p14:sldId id="300"/>
          </p14:sldIdLst>
        </p14:section>
        <p14:section name="category1 - question3" id="{A63D3BDA-DCA6-49F4-8631-899DF54694AE}">
          <p14:sldIdLst>
            <p14:sldId id="270"/>
            <p14:sldId id="299"/>
          </p14:sldIdLst>
        </p14:section>
        <p14:section name="category1 - question4" id="{07745928-A0CB-49A1-A031-5EE50C7D56AE}">
          <p14:sldIdLst>
            <p14:sldId id="271"/>
            <p14:sldId id="330"/>
          </p14:sldIdLst>
        </p14:section>
        <p14:section name="category1 - question5" id="{AF27FE90-584C-460E-8A43-74C854512F79}">
          <p14:sldIdLst>
            <p14:sldId id="272"/>
            <p14:sldId id="333"/>
          </p14:sldIdLst>
        </p14:section>
        <p14:section name="category2 - question1" id="{652E9916-A6DA-4CE3-9E4C-ED98237187F4}">
          <p14:sldIdLst>
            <p14:sldId id="334"/>
            <p14:sldId id="304"/>
          </p14:sldIdLst>
        </p14:section>
        <p14:section name="category2 - question2" id="{4309E8FB-24AD-4097-B13A-35389B3DDCC3}">
          <p14:sldIdLst>
            <p14:sldId id="275"/>
            <p14:sldId id="305"/>
          </p14:sldIdLst>
        </p14:section>
        <p14:section name="category2 - question3" id="{5882563A-746A-446C-86F7-5BD154E4CFCF}">
          <p14:sldIdLst>
            <p14:sldId id="276"/>
            <p14:sldId id="306"/>
          </p14:sldIdLst>
        </p14:section>
        <p14:section name="category2 - question4" id="{215D1203-31B7-4B65-BB7F-D23080707350}">
          <p14:sldIdLst>
            <p14:sldId id="277"/>
            <p14:sldId id="307"/>
          </p14:sldIdLst>
        </p14:section>
        <p14:section name="category2 - question5" id="{6C1283C4-83E0-47D8-8F59-4E7144358728}">
          <p14:sldIdLst>
            <p14:sldId id="278"/>
            <p14:sldId id="308"/>
          </p14:sldIdLst>
        </p14:section>
        <p14:section name="category3 - question1" id="{904326CC-86B5-4EA7-91A2-E76BC0AFF840}">
          <p14:sldIdLst>
            <p14:sldId id="279"/>
            <p14:sldId id="309"/>
          </p14:sldIdLst>
        </p14:section>
        <p14:section name="category3 - question2" id="{7A3309B9-00E0-444F-A5CB-1EE938D59848}">
          <p14:sldIdLst>
            <p14:sldId id="280"/>
            <p14:sldId id="310"/>
          </p14:sldIdLst>
        </p14:section>
        <p14:section name="category3 - question3" id="{264DADE3-4010-44A3-8B57-C904C2ABEFAA}">
          <p14:sldIdLst>
            <p14:sldId id="281"/>
            <p14:sldId id="311"/>
          </p14:sldIdLst>
        </p14:section>
        <p14:section name="category3 - question4" id="{C58C9BCD-2BFB-4B4F-8217-29BA72D78E53}">
          <p14:sldIdLst>
            <p14:sldId id="282"/>
            <p14:sldId id="312"/>
          </p14:sldIdLst>
        </p14:section>
        <p14:section name="category3 - question5" id="{792C387C-A378-4BC4-A135-B681DE39E01C}">
          <p14:sldIdLst>
            <p14:sldId id="283"/>
            <p14:sldId id="313"/>
          </p14:sldIdLst>
        </p14:section>
        <p14:section name="category4 - question1" id="{555F1EA8-FB9A-4F39-B8F7-7F35D99A1BD6}">
          <p14:sldIdLst>
            <p14:sldId id="284"/>
            <p14:sldId id="314"/>
          </p14:sldIdLst>
        </p14:section>
        <p14:section name="category4 - question2" id="{460653C8-95F5-48BB-B6FF-0B6AEE14D621}">
          <p14:sldIdLst>
            <p14:sldId id="285"/>
            <p14:sldId id="315"/>
          </p14:sldIdLst>
        </p14:section>
        <p14:section name="category4 - question3" id="{5E1C5C0D-11D4-4AC7-953E-8D7C74120EA0}">
          <p14:sldIdLst>
            <p14:sldId id="286"/>
            <p14:sldId id="316"/>
          </p14:sldIdLst>
        </p14:section>
        <p14:section name="category4 - question4" id="{5B136B7D-5DF4-4845-AA83-2BE07ACEBB1C}">
          <p14:sldIdLst>
            <p14:sldId id="287"/>
            <p14:sldId id="317"/>
          </p14:sldIdLst>
        </p14:section>
        <p14:section name="category4 - question5" id="{FBB59DB6-6240-4A5E-8845-141AA88507EA}">
          <p14:sldIdLst>
            <p14:sldId id="288"/>
            <p14:sldId id="318"/>
          </p14:sldIdLst>
        </p14:section>
        <p14:section name="category5 - question1" id="{21A375DB-3517-46A5-B70F-9CCB406EF60A}">
          <p14:sldIdLst>
            <p14:sldId id="289"/>
            <p14:sldId id="319"/>
          </p14:sldIdLst>
        </p14:section>
        <p14:section name="category5 - question2" id="{3B42E6F7-EC90-40C7-94D1-F09621C7A738}">
          <p14:sldIdLst>
            <p14:sldId id="290"/>
            <p14:sldId id="320"/>
          </p14:sldIdLst>
        </p14:section>
        <p14:section name="category5 - question3" id="{CEF03F08-E6EC-4ADF-9D04-0A06FFD506DC}">
          <p14:sldIdLst>
            <p14:sldId id="291"/>
            <p14:sldId id="321"/>
          </p14:sldIdLst>
        </p14:section>
        <p14:section name="category5 - question4" id="{1896F2F4-4532-49F2-997B-7AE4B5B31F1F}">
          <p14:sldIdLst>
            <p14:sldId id="292"/>
            <p14:sldId id="322"/>
          </p14:sldIdLst>
        </p14:section>
        <p14:section name="category5 - question5" id="{0961A355-B609-48C3-B86E-DB123A18CE82}">
          <p14:sldIdLst>
            <p14:sldId id="293"/>
            <p14:sldId id="323"/>
          </p14:sldIdLst>
        </p14:section>
        <p14:section name="category6 - question1" id="{F189DF21-8444-496C-A8ED-49ACA6358096}">
          <p14:sldIdLst>
            <p14:sldId id="294"/>
            <p14:sldId id="324"/>
          </p14:sldIdLst>
        </p14:section>
        <p14:section name="category6 - question2" id="{29EE58B2-C969-4650-AF19-6677F279585C}">
          <p14:sldIdLst>
            <p14:sldId id="295"/>
            <p14:sldId id="325"/>
          </p14:sldIdLst>
        </p14:section>
        <p14:section name="category6 - question3" id="{88FB954B-4347-4B58-85EB-1C7842BF419F}">
          <p14:sldIdLst>
            <p14:sldId id="296"/>
            <p14:sldId id="326"/>
          </p14:sldIdLst>
        </p14:section>
        <p14:section name="category6 - question4" id="{8DB43AEF-0D10-4F4B-A2F0-9E3BC1A973BB}">
          <p14:sldIdLst>
            <p14:sldId id="297"/>
            <p14:sldId id="327"/>
          </p14:sldIdLst>
        </p14:section>
        <p14:section name="category6 - question5" id="{BC1A54D4-A641-4E8C-B5EF-5CC1FC12E03F}">
          <p14:sldIdLst>
            <p14:sldId id="298"/>
            <p14:sldId id="328"/>
          </p14:sldIdLst>
        </p14:section>
        <p14:section name="SlideLizard" id="{2972ECF2-5DE3-49D8-9BD1-AE041A7B2F36}">
          <p14:sldIdLst>
            <p14:sldId id="3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00CA"/>
    <a:srgbClr val="39257F"/>
    <a:srgbClr val="7D3C9D"/>
    <a:srgbClr val="E6E6E6"/>
    <a:srgbClr val="003192"/>
    <a:srgbClr val="BF454A"/>
    <a:srgbClr val="55339E"/>
    <a:srgbClr val="011145"/>
    <a:srgbClr val="81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9" autoAdjust="0"/>
    <p:restoredTop sz="94891" autoAdjust="0"/>
  </p:normalViewPr>
  <p:slideViewPr>
    <p:cSldViewPr snapToGrid="0">
      <p:cViewPr varScale="1">
        <p:scale>
          <a:sx n="109" d="100"/>
          <a:sy n="109" d="100"/>
        </p:scale>
        <p:origin x="192" y="5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1" d="100"/>
          <a:sy n="61" d="100"/>
        </p:scale>
        <p:origin x="3060" y="69"/>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38CF39F-20F4-4657-9796-2340E5BC98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a:extLst>
              <a:ext uri="{FF2B5EF4-FFF2-40B4-BE49-F238E27FC236}">
                <a16:creationId xmlns:a16="http://schemas.microsoft.com/office/drawing/2014/main" id="{40FBA1E6-2B32-4D7C-AB07-2E905C83C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7A421-409F-46B5-A51B-81D90C8ABC0F}" type="datetimeFigureOut">
              <a:rPr lang="de-AT" smtClean="0"/>
              <a:t>21.03.22</a:t>
            </a:fld>
            <a:endParaRPr lang="de-AT"/>
          </a:p>
        </p:txBody>
      </p:sp>
      <p:sp>
        <p:nvSpPr>
          <p:cNvPr id="4" name="Fußzeilenplatzhalter 3">
            <a:extLst>
              <a:ext uri="{FF2B5EF4-FFF2-40B4-BE49-F238E27FC236}">
                <a16:creationId xmlns:a16="http://schemas.microsoft.com/office/drawing/2014/main" id="{3E8D44EF-829B-41BC-AB02-83F739BAC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a:extLst>
              <a:ext uri="{FF2B5EF4-FFF2-40B4-BE49-F238E27FC236}">
                <a16:creationId xmlns:a16="http://schemas.microsoft.com/office/drawing/2014/main" id="{D6AF0BF0-974C-4A2E-9A14-00ED07E08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BE1C86-B713-4352-908A-B81AA01372A4}" type="slidenum">
              <a:rPr lang="de-AT" smtClean="0"/>
              <a:t>‹#›</a:t>
            </a:fld>
            <a:endParaRPr lang="de-AT"/>
          </a:p>
        </p:txBody>
      </p:sp>
    </p:spTree>
    <p:extLst>
      <p:ext uri="{BB962C8B-B14F-4D97-AF65-F5344CB8AC3E}">
        <p14:creationId xmlns:p14="http://schemas.microsoft.com/office/powerpoint/2010/main" val="336903451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916720-0DC2-4366-B1E0-3FCD3D459EA6}" type="datetimeFigureOut">
              <a:rPr lang="de-AT" smtClean="0"/>
              <a:t>21.03.22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1164677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16720-0DC2-4366-B1E0-3FCD3D459EA6}" type="datetimeFigureOut">
              <a:rPr lang="de-AT" smtClean="0"/>
              <a:t>21.03.22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307637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16720-0DC2-4366-B1E0-3FCD3D459EA6}" type="datetimeFigureOut">
              <a:rPr lang="de-AT" smtClean="0"/>
              <a:t>21.03.22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380959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ld mit Überschrift">
    <p:spTree>
      <p:nvGrpSpPr>
        <p:cNvPr id="1" name=""/>
        <p:cNvGrpSpPr/>
        <p:nvPr/>
      </p:nvGrpSpPr>
      <p:grpSpPr>
        <a:xfrm>
          <a:off x="0" y="0"/>
          <a:ext cx="0" cy="0"/>
          <a:chOff x="0" y="0"/>
          <a:chExt cx="0" cy="0"/>
        </a:xfrm>
      </p:grpSpPr>
      <p:pic>
        <p:nvPicPr>
          <p:cNvPr id="9" name="Grafik 8" descr="Ein Bild, das Frau, Schild enthält.&#10;&#10;Automatisch generierte Beschreibung">
            <a:extLst>
              <a:ext uri="{FF2B5EF4-FFF2-40B4-BE49-F238E27FC236}">
                <a16:creationId xmlns:a16="http://schemas.microsoft.com/office/drawing/2014/main" id="{1F908246-2FF0-4D56-8D49-6E894791BA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D3D9236-7E3A-4608-BE0C-207E5A9D51F8}"/>
              </a:ext>
            </a:extLst>
          </p:cNvPr>
          <p:cNvPicPr>
            <a:picLocks noChangeAspect="1"/>
          </p:cNvPicPr>
          <p:nvPr userDrawn="1"/>
        </p:nvPicPr>
        <p:blipFill>
          <a:blip r:embed="rId3" cstate="screen">
            <a:alphaModFix amt="5000"/>
            <a:extLst>
              <a:ext uri="{28A0092B-C50C-407E-A947-70E740481C1C}">
                <a14:useLocalDpi xmlns:a14="http://schemas.microsoft.com/office/drawing/2010/main"/>
              </a:ext>
            </a:extLst>
          </a:blip>
          <a:stretch>
            <a:fillRect/>
          </a:stretch>
        </p:blipFill>
        <p:spPr>
          <a:xfrm>
            <a:off x="2051664" y="-184196"/>
            <a:ext cx="5641425" cy="6254453"/>
          </a:xfrm>
          <a:prstGeom prst="rect">
            <a:avLst/>
          </a:prstGeom>
        </p:spPr>
      </p:pic>
    </p:spTree>
    <p:extLst>
      <p:ext uri="{BB962C8B-B14F-4D97-AF65-F5344CB8AC3E}">
        <p14:creationId xmlns:p14="http://schemas.microsoft.com/office/powerpoint/2010/main" val="2366643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6A8434A1-7133-4827-877C-ED89DA2F421F}"/>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spTree>
    <p:extLst>
      <p:ext uri="{BB962C8B-B14F-4D97-AF65-F5344CB8AC3E}">
        <p14:creationId xmlns:p14="http://schemas.microsoft.com/office/powerpoint/2010/main" val="867139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Rechteck 2">
            <a:hlinkClick r:id="rId2" action="ppaction://hlinksldjump"/>
            <a:extLst>
              <a:ext uri="{FF2B5EF4-FFF2-40B4-BE49-F238E27FC236}">
                <a16:creationId xmlns:a16="http://schemas.microsoft.com/office/drawing/2014/main" id="{18B57BED-444F-49FE-95DA-21ED5C32DC7E}"/>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pic>
        <p:nvPicPr>
          <p:cNvPr id="7" name="Grafik 6" descr="Geld">
            <a:extLst>
              <a:ext uri="{FF2B5EF4-FFF2-40B4-BE49-F238E27FC236}">
                <a16:creationId xmlns:a16="http://schemas.microsoft.com/office/drawing/2014/main" id="{EA9FA7D1-99B4-473F-A72F-57E17CFCB8F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734902">
            <a:off x="8187459" y="136722"/>
            <a:ext cx="685800" cy="762000"/>
          </a:xfrm>
          <a:prstGeom prst="rect">
            <a:avLst/>
          </a:prstGeom>
          <a:effectLst>
            <a:outerShdw blurRad="63500" sx="102000" sy="102000" algn="ctr" rotWithShape="0">
              <a:prstClr val="black">
                <a:alpha val="40000"/>
              </a:prstClr>
            </a:outerShdw>
          </a:effectLst>
        </p:spPr>
      </p:pic>
      <p:pic>
        <p:nvPicPr>
          <p:cNvPr id="9" name="Grafik 8" descr="Geld">
            <a:extLst>
              <a:ext uri="{FF2B5EF4-FFF2-40B4-BE49-F238E27FC236}">
                <a16:creationId xmlns:a16="http://schemas.microsoft.com/office/drawing/2014/main" id="{625EB62C-63D7-4978-8C2E-B343780BBB2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942176">
            <a:off x="320930" y="4753545"/>
            <a:ext cx="685800" cy="762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27433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schnitts-&#10;überschrift">
    <p:spTree>
      <p:nvGrpSpPr>
        <p:cNvPr id="1" name=""/>
        <p:cNvGrpSpPr/>
        <p:nvPr/>
      </p:nvGrpSpPr>
      <p:grpSpPr>
        <a:xfrm>
          <a:off x="0" y="0"/>
          <a:ext cx="0" cy="0"/>
          <a:chOff x="0" y="0"/>
          <a:chExt cx="0" cy="0"/>
        </a:xfrm>
      </p:grpSpPr>
      <p:sp>
        <p:nvSpPr>
          <p:cNvPr id="8" name="Rechteck 7">
            <a:hlinkClick r:id="rId2" action="ppaction://hlinksldjump"/>
            <a:extLst>
              <a:ext uri="{FF2B5EF4-FFF2-40B4-BE49-F238E27FC236}">
                <a16:creationId xmlns:a16="http://schemas.microsoft.com/office/drawing/2014/main" id="{E1E78A11-6236-497D-8843-C3EAC7BC3AF5}"/>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pic>
        <p:nvPicPr>
          <p:cNvPr id="11" name="Inhaltsplatzhalter 13" descr="Fliegendes Geld">
            <a:extLst>
              <a:ext uri="{FF2B5EF4-FFF2-40B4-BE49-F238E27FC236}">
                <a16:creationId xmlns:a16="http://schemas.microsoft.com/office/drawing/2014/main" id="{C20E3963-AD53-4DBE-A49B-37ED07C900E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437071">
            <a:off x="445298" y="421056"/>
            <a:ext cx="685800" cy="762000"/>
          </a:xfrm>
          <a:prstGeom prst="rect">
            <a:avLst/>
          </a:prstGeom>
          <a:effectLst>
            <a:glow rad="139700">
              <a:schemeClr val="accent1">
                <a:satMod val="175000"/>
                <a:alpha val="40000"/>
              </a:schemeClr>
            </a:glow>
          </a:effectLst>
        </p:spPr>
      </p:pic>
      <p:pic>
        <p:nvPicPr>
          <p:cNvPr id="12" name="Inhaltsplatzhalter 13" descr="Fliegendes Geld">
            <a:extLst>
              <a:ext uri="{FF2B5EF4-FFF2-40B4-BE49-F238E27FC236}">
                <a16:creationId xmlns:a16="http://schemas.microsoft.com/office/drawing/2014/main" id="{DFEA8E5B-984D-42FA-A8CC-A798A3DBB6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1431257">
            <a:off x="8177879" y="4483563"/>
            <a:ext cx="685800" cy="7620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2010256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8BDFF0C7-C315-454E-A6D4-CB6A89CFC0D8}"/>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pic>
        <p:nvPicPr>
          <p:cNvPr id="13" name="Inhaltsplatzhalter 13" descr="Fliegendes Geld">
            <a:extLst>
              <a:ext uri="{FF2B5EF4-FFF2-40B4-BE49-F238E27FC236}">
                <a16:creationId xmlns:a16="http://schemas.microsoft.com/office/drawing/2014/main" id="{DD3046B4-AE6F-472C-A9BD-A3D921419C1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46690" flipH="1">
            <a:off x="2510595" y="731559"/>
            <a:ext cx="722428" cy="7620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4048530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2333646C-12B8-4986-8CF1-C737077FAD93}"/>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pic>
        <p:nvPicPr>
          <p:cNvPr id="8" name="Inhaltsplatzhalter 13" descr="Fliegendes Geld">
            <a:extLst>
              <a:ext uri="{FF2B5EF4-FFF2-40B4-BE49-F238E27FC236}">
                <a16:creationId xmlns:a16="http://schemas.microsoft.com/office/drawing/2014/main" id="{FADC1002-8AD5-4364-B9CB-6CD7FDDFB26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437071">
            <a:off x="7719181" y="4470588"/>
            <a:ext cx="685800" cy="762000"/>
          </a:xfrm>
          <a:prstGeom prst="rect">
            <a:avLst/>
          </a:prstGeom>
          <a:effectLst>
            <a:glow rad="228600">
              <a:schemeClr val="accent1">
                <a:satMod val="175000"/>
                <a:alpha val="40000"/>
              </a:schemeClr>
            </a:glow>
          </a:effectLst>
        </p:spPr>
      </p:pic>
      <p:pic>
        <p:nvPicPr>
          <p:cNvPr id="9" name="Inhaltsplatzhalter 13" descr="Fliegendes Geld">
            <a:extLst>
              <a:ext uri="{FF2B5EF4-FFF2-40B4-BE49-F238E27FC236}">
                <a16:creationId xmlns:a16="http://schemas.microsoft.com/office/drawing/2014/main" id="{08278D08-D7D7-4F34-AFEE-DC60B5EDE80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46690" flipH="1">
            <a:off x="719446" y="4488028"/>
            <a:ext cx="722428" cy="76200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035978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halt mit Überschrift">
    <p:spTree>
      <p:nvGrpSpPr>
        <p:cNvPr id="1" name=""/>
        <p:cNvGrpSpPr/>
        <p:nvPr/>
      </p:nvGrpSpPr>
      <p:grpSpPr>
        <a:xfrm>
          <a:off x="0" y="0"/>
          <a:ext cx="0" cy="0"/>
          <a:chOff x="0" y="0"/>
          <a:chExt cx="0" cy="0"/>
        </a:xfrm>
      </p:grpSpPr>
      <p:sp>
        <p:nvSpPr>
          <p:cNvPr id="13" name="Rechteck 12">
            <a:hlinkClick r:id="rId2" action="ppaction://hlinksldjump"/>
            <a:extLst>
              <a:ext uri="{FF2B5EF4-FFF2-40B4-BE49-F238E27FC236}">
                <a16:creationId xmlns:a16="http://schemas.microsoft.com/office/drawing/2014/main" id="{9ACDF145-435A-432E-80A9-3E6D03FE7051}"/>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pic>
        <p:nvPicPr>
          <p:cNvPr id="11" name="Grafik 10" descr="Dollar">
            <a:extLst>
              <a:ext uri="{FF2B5EF4-FFF2-40B4-BE49-F238E27FC236}">
                <a16:creationId xmlns:a16="http://schemas.microsoft.com/office/drawing/2014/main" id="{905AF8BF-9ADF-4AEA-BD26-C504A9AAB97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52" y="4564263"/>
            <a:ext cx="685800" cy="762000"/>
          </a:xfrm>
          <a:prstGeom prst="rect">
            <a:avLst/>
          </a:prstGeom>
          <a:effectLst>
            <a:outerShdw blurRad="50800" dist="38100" algn="l" rotWithShape="0">
              <a:prstClr val="black">
                <a:alpha val="40000"/>
              </a:prstClr>
            </a:outerShdw>
          </a:effectLst>
        </p:spPr>
      </p:pic>
      <p:pic>
        <p:nvPicPr>
          <p:cNvPr id="15" name="Grafik 14" descr="Dollar">
            <a:extLst>
              <a:ext uri="{FF2B5EF4-FFF2-40B4-BE49-F238E27FC236}">
                <a16:creationId xmlns:a16="http://schemas.microsoft.com/office/drawing/2014/main" id="{23744628-9994-42E3-83ED-9C1F23DC645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052" y="492793"/>
            <a:ext cx="685800" cy="762000"/>
          </a:xfrm>
          <a:prstGeom prst="rect">
            <a:avLst/>
          </a:prstGeom>
          <a:effectLst>
            <a:outerShdw blurRad="50800" dist="38100" algn="l" rotWithShape="0">
              <a:prstClr val="black">
                <a:alpha val="40000"/>
              </a:prstClr>
            </a:outerShdw>
          </a:effectLst>
        </p:spPr>
      </p:pic>
      <p:pic>
        <p:nvPicPr>
          <p:cNvPr id="17" name="Grafik 16" descr="Dollar">
            <a:extLst>
              <a:ext uri="{FF2B5EF4-FFF2-40B4-BE49-F238E27FC236}">
                <a16:creationId xmlns:a16="http://schemas.microsoft.com/office/drawing/2014/main" id="{68199C24-C995-47EA-B950-7EF8A71E5DD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42148" y="492793"/>
            <a:ext cx="685800" cy="762000"/>
          </a:xfrm>
          <a:prstGeom prst="rect">
            <a:avLst/>
          </a:prstGeom>
          <a:effectLst>
            <a:outerShdw blurRad="50800" dist="38100" algn="l" rotWithShape="0">
              <a:prstClr val="black">
                <a:alpha val="40000"/>
              </a:prstClr>
            </a:outerShdw>
          </a:effectLst>
        </p:spPr>
      </p:pic>
      <p:pic>
        <p:nvPicPr>
          <p:cNvPr id="19" name="Grafik 18" descr="Dollar">
            <a:extLst>
              <a:ext uri="{FF2B5EF4-FFF2-40B4-BE49-F238E27FC236}">
                <a16:creationId xmlns:a16="http://schemas.microsoft.com/office/drawing/2014/main" id="{DB43126D-97A1-4430-8649-F7A4710551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42148" y="4564263"/>
            <a:ext cx="685800" cy="7620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368630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7" name="Rechteck 6">
            <a:hlinkClick r:id="rId2" action="ppaction://hlinksldjump"/>
            <a:extLst>
              <a:ext uri="{FF2B5EF4-FFF2-40B4-BE49-F238E27FC236}">
                <a16:creationId xmlns:a16="http://schemas.microsoft.com/office/drawing/2014/main" id="{4910B828-ABB4-493C-9701-DB483A7CD349}"/>
              </a:ext>
            </a:extLst>
          </p:cNvPr>
          <p:cNvSpPr/>
          <p:nvPr userDrawn="1"/>
        </p:nvSpPr>
        <p:spPr>
          <a:xfrm>
            <a:off x="-2" y="0"/>
            <a:ext cx="9144000" cy="5715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0" dirty="0"/>
          </a:p>
        </p:txBody>
      </p:sp>
      <p:pic>
        <p:nvPicPr>
          <p:cNvPr id="11" name="Grafik 10" descr="Münzen">
            <a:extLst>
              <a:ext uri="{FF2B5EF4-FFF2-40B4-BE49-F238E27FC236}">
                <a16:creationId xmlns:a16="http://schemas.microsoft.com/office/drawing/2014/main" id="{DB5E751B-6584-4C8E-A3B2-C88661766BF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530466">
            <a:off x="237182" y="51410"/>
            <a:ext cx="1078844" cy="11987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5098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16720-0DC2-4366-B1E0-3FCD3D459EA6}" type="datetimeFigureOut">
              <a:rPr lang="de-AT" smtClean="0"/>
              <a:t>21.03.22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421821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 with Text colorful">
    <p:bg>
      <p:bgPr>
        <a:gradFill>
          <a:gsLst>
            <a:gs pos="0">
              <a:srgbClr val="693AB7"/>
            </a:gs>
            <a:gs pos="100000">
              <a:srgbClr val="A44273"/>
            </a:gs>
          </a:gsLst>
          <a:lin ang="6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6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16720-0DC2-4366-B1E0-3FCD3D459EA6}" type="datetimeFigureOut">
              <a:rPr lang="de-AT" smtClean="0"/>
              <a:t>21.03.22</a:t>
            </a:fld>
            <a:endParaRPr lang="de-AT"/>
          </a:p>
        </p:txBody>
      </p:sp>
      <p:sp>
        <p:nvSpPr>
          <p:cNvPr id="5" name="Footer Placeholder 4"/>
          <p:cNvSpPr>
            <a:spLocks noGrp="1"/>
          </p:cNvSpPr>
          <p:nvPr>
            <p:ph type="ftr" sz="quarter" idx="11"/>
          </p:nvPr>
        </p:nvSpPr>
        <p:spPr/>
        <p:txBody>
          <a:bodyPr/>
          <a:lstStyle/>
          <a:p>
            <a:endParaRPr lang="de-AT"/>
          </a:p>
        </p:txBody>
      </p:sp>
      <p:sp>
        <p:nvSpPr>
          <p:cNvPr id="6" name="Slide Number Placeholder 5"/>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98115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916720-0DC2-4366-B1E0-3FCD3D459EA6}" type="datetimeFigureOut">
              <a:rPr lang="de-AT" smtClean="0"/>
              <a:t>21.03.22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305067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916720-0DC2-4366-B1E0-3FCD3D459EA6}" type="datetimeFigureOut">
              <a:rPr lang="de-AT" smtClean="0"/>
              <a:t>21.03.22</a:t>
            </a:fld>
            <a:endParaRPr lang="de-AT"/>
          </a:p>
        </p:txBody>
      </p:sp>
      <p:sp>
        <p:nvSpPr>
          <p:cNvPr id="8" name="Footer Placeholder 7"/>
          <p:cNvSpPr>
            <a:spLocks noGrp="1"/>
          </p:cNvSpPr>
          <p:nvPr>
            <p:ph type="ftr" sz="quarter" idx="11"/>
          </p:nvPr>
        </p:nvSpPr>
        <p:spPr/>
        <p:txBody>
          <a:bodyPr/>
          <a:lstStyle/>
          <a:p>
            <a:endParaRPr lang="de-AT"/>
          </a:p>
        </p:txBody>
      </p:sp>
      <p:sp>
        <p:nvSpPr>
          <p:cNvPr id="9" name="Slide Number Placeholder 8"/>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258243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916720-0DC2-4366-B1E0-3FCD3D459EA6}" type="datetimeFigureOut">
              <a:rPr lang="de-AT" smtClean="0"/>
              <a:t>21.03.22</a:t>
            </a:fld>
            <a:endParaRPr lang="de-AT"/>
          </a:p>
        </p:txBody>
      </p:sp>
      <p:sp>
        <p:nvSpPr>
          <p:cNvPr id="4" name="Footer Placeholder 3"/>
          <p:cNvSpPr>
            <a:spLocks noGrp="1"/>
          </p:cNvSpPr>
          <p:nvPr>
            <p:ph type="ftr" sz="quarter" idx="11"/>
          </p:nvPr>
        </p:nvSpPr>
        <p:spPr/>
        <p:txBody>
          <a:bodyPr/>
          <a:lstStyle/>
          <a:p>
            <a:endParaRPr lang="de-AT"/>
          </a:p>
        </p:txBody>
      </p:sp>
      <p:sp>
        <p:nvSpPr>
          <p:cNvPr id="5" name="Slide Number Placeholder 4"/>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110964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6720-0DC2-4366-B1E0-3FCD3D459EA6}" type="datetimeFigureOut">
              <a:rPr lang="de-AT" smtClean="0"/>
              <a:t>21.03.22</a:t>
            </a:fld>
            <a:endParaRPr lang="de-AT"/>
          </a:p>
        </p:txBody>
      </p:sp>
      <p:sp>
        <p:nvSpPr>
          <p:cNvPr id="3" name="Footer Placeholder 2"/>
          <p:cNvSpPr>
            <a:spLocks noGrp="1"/>
          </p:cNvSpPr>
          <p:nvPr>
            <p:ph type="ftr" sz="quarter" idx="11"/>
          </p:nvPr>
        </p:nvSpPr>
        <p:spPr/>
        <p:txBody>
          <a:bodyPr/>
          <a:lstStyle/>
          <a:p>
            <a:endParaRPr lang="de-AT"/>
          </a:p>
        </p:txBody>
      </p:sp>
      <p:sp>
        <p:nvSpPr>
          <p:cNvPr id="4" name="Slide Number Placeholder 3"/>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90079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C916720-0DC2-4366-B1E0-3FCD3D459EA6}" type="datetimeFigureOut">
              <a:rPr lang="de-AT" smtClean="0"/>
              <a:t>21.03.22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3505673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C916720-0DC2-4366-B1E0-3FCD3D459EA6}" type="datetimeFigureOut">
              <a:rPr lang="de-AT" smtClean="0"/>
              <a:t>21.03.22</a:t>
            </a:fld>
            <a:endParaRPr lang="de-AT"/>
          </a:p>
        </p:txBody>
      </p:sp>
      <p:sp>
        <p:nvSpPr>
          <p:cNvPr id="6" name="Footer Placeholder 5"/>
          <p:cNvSpPr>
            <a:spLocks noGrp="1"/>
          </p:cNvSpPr>
          <p:nvPr>
            <p:ph type="ftr" sz="quarter" idx="11"/>
          </p:nvPr>
        </p:nvSpPr>
        <p:spPr/>
        <p:txBody>
          <a:bodyPr/>
          <a:lstStyle/>
          <a:p>
            <a:endParaRPr lang="de-AT"/>
          </a:p>
        </p:txBody>
      </p:sp>
      <p:sp>
        <p:nvSpPr>
          <p:cNvPr id="7" name="Slide Number Placeholder 6"/>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1622189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C916720-0DC2-4366-B1E0-3FCD3D459EA6}" type="datetimeFigureOut">
              <a:rPr lang="de-AT" smtClean="0"/>
              <a:t>21.03.22</a:t>
            </a:fld>
            <a:endParaRPr lang="de-AT"/>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BE4C3AE0-A8C3-4192-8F14-9787B7F8765C}" type="slidenum">
              <a:rPr lang="de-AT" smtClean="0"/>
              <a:t>‹#›</a:t>
            </a:fld>
            <a:endParaRPr lang="de-AT"/>
          </a:p>
        </p:txBody>
      </p:sp>
    </p:spTree>
    <p:extLst>
      <p:ext uri="{BB962C8B-B14F-4D97-AF65-F5344CB8AC3E}">
        <p14:creationId xmlns:p14="http://schemas.microsoft.com/office/powerpoint/2010/main" val="26141560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slide" Target="slide57.xml"/><Relationship Id="rId26" Type="http://schemas.openxmlformats.org/officeDocument/2006/relationships/slide" Target="slide75.xml"/><Relationship Id="rId39" Type="http://schemas.openxmlformats.org/officeDocument/2006/relationships/image" Target="../media/image40.png"/><Relationship Id="rId21" Type="http://schemas.openxmlformats.org/officeDocument/2006/relationships/image" Target="../media/image31.png"/><Relationship Id="rId34" Type="http://schemas.openxmlformats.org/officeDocument/2006/relationships/slide" Target="slide35.xml"/><Relationship Id="rId42" Type="http://schemas.openxmlformats.org/officeDocument/2006/relationships/slide" Target="slide53.xml"/><Relationship Id="rId47" Type="http://schemas.openxmlformats.org/officeDocument/2006/relationships/image" Target="../media/image44.png"/><Relationship Id="rId50" Type="http://schemas.openxmlformats.org/officeDocument/2006/relationships/slide" Target="slide71.xml"/><Relationship Id="rId55" Type="http://schemas.openxmlformats.org/officeDocument/2006/relationships/image" Target="../media/image48.png"/><Relationship Id="rId7" Type="http://schemas.openxmlformats.org/officeDocument/2006/relationships/image" Target="../media/image25.png"/><Relationship Id="rId2" Type="http://schemas.openxmlformats.org/officeDocument/2006/relationships/image" Target="../media/image22.jpeg"/><Relationship Id="rId16" Type="http://schemas.openxmlformats.org/officeDocument/2006/relationships/slide" Target="slide67.xml"/><Relationship Id="rId29" Type="http://schemas.openxmlformats.org/officeDocument/2006/relationships/image" Target="../media/image35.png"/><Relationship Id="rId11" Type="http://schemas.openxmlformats.org/officeDocument/2006/relationships/slide" Target="slide39.xml"/><Relationship Id="rId24" Type="http://schemas.openxmlformats.org/officeDocument/2006/relationships/slide" Target="slide27.xml"/><Relationship Id="rId32" Type="http://schemas.openxmlformats.org/officeDocument/2006/relationships/slide" Target="slide45.xml"/><Relationship Id="rId37" Type="http://schemas.openxmlformats.org/officeDocument/2006/relationships/image" Target="../media/image39.png"/><Relationship Id="rId40" Type="http://schemas.openxmlformats.org/officeDocument/2006/relationships/slide" Target="slide63.xml"/><Relationship Id="rId45" Type="http://schemas.openxmlformats.org/officeDocument/2006/relationships/image" Target="../media/image43.png"/><Relationship Id="rId53" Type="http://schemas.openxmlformats.org/officeDocument/2006/relationships/image" Target="../media/image47.png"/><Relationship Id="rId58" Type="http://schemas.openxmlformats.org/officeDocument/2006/relationships/image" Target="../media/image49.png"/><Relationship Id="rId5" Type="http://schemas.openxmlformats.org/officeDocument/2006/relationships/image" Target="../media/image24.png"/><Relationship Id="rId19" Type="http://schemas.openxmlformats.org/officeDocument/2006/relationships/image" Target="../media/image30.png"/><Relationship Id="rId4" Type="http://schemas.openxmlformats.org/officeDocument/2006/relationships/slide" Target="slide79.xml"/><Relationship Id="rId9" Type="http://schemas.openxmlformats.org/officeDocument/2006/relationships/image" Target="../media/image26.png"/><Relationship Id="rId14" Type="http://schemas.openxmlformats.org/officeDocument/2006/relationships/slide" Target="slide77.xml"/><Relationship Id="rId22" Type="http://schemas.openxmlformats.org/officeDocument/2006/relationships/slide" Target="slide37.xml"/><Relationship Id="rId27" Type="http://schemas.openxmlformats.org/officeDocument/2006/relationships/image" Target="../media/image34.png"/><Relationship Id="rId30" Type="http://schemas.openxmlformats.org/officeDocument/2006/relationships/slide" Target="slide55.xml"/><Relationship Id="rId35" Type="http://schemas.openxmlformats.org/officeDocument/2006/relationships/image" Target="../media/image38.png"/><Relationship Id="rId43" Type="http://schemas.openxmlformats.org/officeDocument/2006/relationships/image" Target="../media/image42.png"/><Relationship Id="rId48" Type="http://schemas.openxmlformats.org/officeDocument/2006/relationships/slide" Target="slide23.xml"/><Relationship Id="rId56" Type="http://schemas.openxmlformats.org/officeDocument/2006/relationships/slide" Target="slide41.xml"/><Relationship Id="rId8" Type="http://schemas.openxmlformats.org/officeDocument/2006/relationships/slide" Target="slide59.xml"/><Relationship Id="rId51" Type="http://schemas.openxmlformats.org/officeDocument/2006/relationships/image" Target="../media/image46.png"/><Relationship Id="rId3" Type="http://schemas.openxmlformats.org/officeDocument/2006/relationships/image" Target="../media/image23.png"/><Relationship Id="rId12" Type="http://schemas.openxmlformats.org/officeDocument/2006/relationships/slide" Target="slide29.xml"/><Relationship Id="rId17" Type="http://schemas.openxmlformats.org/officeDocument/2006/relationships/image" Target="../media/image29.png"/><Relationship Id="rId25" Type="http://schemas.openxmlformats.org/officeDocument/2006/relationships/image" Target="../media/image33.png"/><Relationship Id="rId33" Type="http://schemas.openxmlformats.org/officeDocument/2006/relationships/image" Target="../media/image37.png"/><Relationship Id="rId38" Type="http://schemas.openxmlformats.org/officeDocument/2006/relationships/slide" Target="slide73.xml"/><Relationship Id="rId46" Type="http://schemas.openxmlformats.org/officeDocument/2006/relationships/slide" Target="slide33.xml"/><Relationship Id="rId59" Type="http://schemas.openxmlformats.org/officeDocument/2006/relationships/slide" Target="slide21.xml"/><Relationship Id="rId20" Type="http://schemas.openxmlformats.org/officeDocument/2006/relationships/slide" Target="slide47.xml"/><Relationship Id="rId41" Type="http://schemas.openxmlformats.org/officeDocument/2006/relationships/image" Target="../media/image41.png"/><Relationship Id="rId54" Type="http://schemas.openxmlformats.org/officeDocument/2006/relationships/slide" Target="slide51.xml"/><Relationship Id="rId1" Type="http://schemas.openxmlformats.org/officeDocument/2006/relationships/slideLayout" Target="../slideLayouts/slideLayout14.xml"/><Relationship Id="rId6" Type="http://schemas.openxmlformats.org/officeDocument/2006/relationships/slide" Target="slide69.xml"/><Relationship Id="rId15" Type="http://schemas.openxmlformats.org/officeDocument/2006/relationships/image" Target="../media/image28.png"/><Relationship Id="rId23" Type="http://schemas.openxmlformats.org/officeDocument/2006/relationships/image" Target="../media/image32.png"/><Relationship Id="rId28" Type="http://schemas.openxmlformats.org/officeDocument/2006/relationships/slide" Target="slide65.xml"/><Relationship Id="rId36" Type="http://schemas.openxmlformats.org/officeDocument/2006/relationships/slide" Target="slide25.xml"/><Relationship Id="rId49" Type="http://schemas.openxmlformats.org/officeDocument/2006/relationships/image" Target="../media/image45.png"/><Relationship Id="rId57" Type="http://schemas.openxmlformats.org/officeDocument/2006/relationships/slide" Target="slide31.xml"/><Relationship Id="rId10" Type="http://schemas.openxmlformats.org/officeDocument/2006/relationships/slide" Target="slide49.xml"/><Relationship Id="rId31" Type="http://schemas.openxmlformats.org/officeDocument/2006/relationships/image" Target="../media/image36.png"/><Relationship Id="rId44" Type="http://schemas.openxmlformats.org/officeDocument/2006/relationships/slide" Target="slide43.xml"/><Relationship Id="rId52" Type="http://schemas.openxmlformats.org/officeDocument/2006/relationships/slide" Target="slide61.xml"/></Relationships>
</file>

<file path=ppt/slides/_rels/slide2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slidelizard.com/blog/jeopardy-powerpoint-template" TargetMode="External"/><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slide" Target="slide5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0.xml"/><Relationship Id="rId1" Type="http://schemas.openxmlformats.org/officeDocument/2006/relationships/tags" Target="../tags/tag2.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B1636-2088-4D69-8762-EA854843341F}"/>
              </a:ext>
            </a:extLst>
          </p:cNvPr>
          <p:cNvSpPr>
            <a:spLocks noGrp="1"/>
          </p:cNvSpPr>
          <p:nvPr>
            <p:ph type="ctrTitle" idx="4294967295"/>
          </p:nvPr>
        </p:nvSpPr>
        <p:spPr>
          <a:xfrm>
            <a:off x="0" y="376238"/>
            <a:ext cx="8540750" cy="1241425"/>
          </a:xfrm>
        </p:spPr>
        <p:txBody>
          <a:bodyPr>
            <a:normAutofit/>
          </a:bodyPr>
          <a:lstStyle/>
          <a:p>
            <a:pPr algn="l"/>
            <a:r>
              <a:rPr lang="de-AT" sz="2700" b="1" dirty="0">
                <a:solidFill>
                  <a:schemeClr val="bg1"/>
                </a:solidFill>
                <a:latin typeface="Arial Nova" panose="020B0504020202020204" pitchFamily="34" charset="0"/>
              </a:rPr>
              <a:t>Jeopardy!</a:t>
            </a:r>
            <a:br>
              <a:rPr lang="de-AT" sz="4050" b="1" dirty="0">
                <a:solidFill>
                  <a:schemeClr val="bg1"/>
                </a:solidFill>
                <a:latin typeface="Arial Nova" panose="020B0504020202020204" pitchFamily="34" charset="0"/>
              </a:rPr>
            </a:br>
            <a:r>
              <a:rPr lang="de-AT" sz="4050" b="1" dirty="0">
                <a:solidFill>
                  <a:schemeClr val="bg1"/>
                </a:solidFill>
                <a:latin typeface="Arial Nova" panose="020B0504020202020204" pitchFamily="34" charset="0"/>
              </a:rPr>
              <a:t>Tutorial</a:t>
            </a:r>
            <a:endParaRPr lang="de-AT" sz="4050" b="1" i="1" dirty="0">
              <a:solidFill>
                <a:schemeClr val="bg1"/>
              </a:solidFill>
              <a:latin typeface="Arial Nova" panose="020B0504020202020204" pitchFamily="34" charset="0"/>
            </a:endParaRPr>
          </a:p>
        </p:txBody>
      </p:sp>
      <p:sp>
        <p:nvSpPr>
          <p:cNvPr id="14" name="Untertitel 2">
            <a:extLst>
              <a:ext uri="{FF2B5EF4-FFF2-40B4-BE49-F238E27FC236}">
                <a16:creationId xmlns:a16="http://schemas.microsoft.com/office/drawing/2014/main" id="{9CB6F860-F507-42A1-95C1-8D287008E3DF}"/>
              </a:ext>
            </a:extLst>
          </p:cNvPr>
          <p:cNvSpPr txBox="1">
            <a:spLocks/>
          </p:cNvSpPr>
          <p:nvPr/>
        </p:nvSpPr>
        <p:spPr>
          <a:xfrm>
            <a:off x="301120" y="1550215"/>
            <a:ext cx="8541543" cy="365271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475"/>
              </a:lnSpc>
            </a:pPr>
            <a:r>
              <a:rPr lang="en-GB" sz="1500" dirty="0">
                <a:solidFill>
                  <a:schemeClr val="bg1"/>
                </a:solidFill>
              </a:rPr>
              <a:t>This template is ready to use but since Jeopardy! is a quiz show, you can </a:t>
            </a:r>
            <a:r>
              <a:rPr lang="en-GB" sz="1500" b="1" dirty="0">
                <a:solidFill>
                  <a:schemeClr val="bg1"/>
                </a:solidFill>
              </a:rPr>
              <a:t>change the questions and answers </a:t>
            </a:r>
            <a:r>
              <a:rPr lang="en-GB" sz="1500" dirty="0">
                <a:solidFill>
                  <a:schemeClr val="bg1"/>
                </a:solidFill>
              </a:rPr>
              <a:t>of the template, in order to adapt the game to your topics.</a:t>
            </a:r>
          </a:p>
          <a:p>
            <a:pPr algn="l">
              <a:lnSpc>
                <a:spcPts val="2475"/>
              </a:lnSpc>
            </a:pPr>
            <a:br>
              <a:rPr lang="en-GB" sz="1500" dirty="0">
                <a:solidFill>
                  <a:schemeClr val="bg1"/>
                </a:solidFill>
              </a:rPr>
            </a:br>
            <a:r>
              <a:rPr lang="en-GB" sz="1500" dirty="0">
                <a:solidFill>
                  <a:schemeClr val="bg1"/>
                </a:solidFill>
              </a:rPr>
              <a:t>Please </a:t>
            </a:r>
            <a:r>
              <a:rPr lang="en-GB" sz="1500" b="1" dirty="0">
                <a:solidFill>
                  <a:schemeClr val="bg1"/>
                </a:solidFill>
              </a:rPr>
              <a:t>do not delete whole slides</a:t>
            </a:r>
            <a:r>
              <a:rPr lang="en-GB" sz="1500" dirty="0">
                <a:solidFill>
                  <a:schemeClr val="bg1"/>
                </a:solidFill>
              </a:rPr>
              <a:t>, otherwise we can not guarantee a smooth game experience and problems may occur.</a:t>
            </a:r>
          </a:p>
          <a:p>
            <a:pPr algn="l">
              <a:lnSpc>
                <a:spcPts val="2475"/>
              </a:lnSpc>
            </a:pPr>
            <a:r>
              <a:rPr lang="en-GB" sz="1500" dirty="0">
                <a:solidFill>
                  <a:schemeClr val="bg1"/>
                </a:solidFill>
              </a:rPr>
              <a:t>However, you can change texts, the music and colours. In the next slides we will give you a detailed explanation to learn how to play the game and adapt it to your ideas.</a:t>
            </a:r>
          </a:p>
          <a:p>
            <a:pPr algn="l">
              <a:lnSpc>
                <a:spcPts val="2475"/>
              </a:lnSpc>
            </a:pPr>
            <a:endParaRPr lang="en-GB" sz="1500" dirty="0">
              <a:solidFill>
                <a:schemeClr val="bg1"/>
              </a:solidFill>
            </a:endParaRPr>
          </a:p>
          <a:p>
            <a:pPr algn="l">
              <a:lnSpc>
                <a:spcPts val="2475"/>
              </a:lnSpc>
            </a:pPr>
            <a:r>
              <a:rPr lang="en-GB" sz="1500" b="1" dirty="0">
                <a:solidFill>
                  <a:schemeClr val="bg1"/>
                </a:solidFill>
              </a:rPr>
              <a:t>Have a lot of fun with our JEOPARDY! game!</a:t>
            </a:r>
          </a:p>
          <a:p>
            <a:pPr algn="l">
              <a:lnSpc>
                <a:spcPts val="2625"/>
              </a:lnSpc>
            </a:pPr>
            <a:endParaRPr lang="en-GB" sz="1500" dirty="0">
              <a:solidFill>
                <a:schemeClr val="bg1"/>
              </a:solidFill>
            </a:endParaRPr>
          </a:p>
        </p:txBody>
      </p:sp>
      <p:pic>
        <p:nvPicPr>
          <p:cNvPr id="4" name="Grafik 12" descr="Ein Bild, das Zeichnung enthält.&#10;&#10;Automatisch generierte Beschreibung">
            <a:extLst>
              <a:ext uri="{FF2B5EF4-FFF2-40B4-BE49-F238E27FC236}">
                <a16:creationId xmlns:a16="http://schemas.microsoft.com/office/drawing/2014/main" id="{FC9FED4A-1F09-49A4-94DE-182A1E6C9F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5401" y="4791438"/>
            <a:ext cx="2057480" cy="411496"/>
          </a:xfrm>
          <a:prstGeom prst="rect">
            <a:avLst/>
          </a:prstGeom>
        </p:spPr>
      </p:pic>
    </p:spTree>
    <p:custDataLst>
      <p:tags r:id="rId1"/>
    </p:custDataLst>
    <p:extLst>
      <p:ext uri="{BB962C8B-B14F-4D97-AF65-F5344CB8AC3E}">
        <p14:creationId xmlns:p14="http://schemas.microsoft.com/office/powerpoint/2010/main" val="3860200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Tree>
    <p:extLst>
      <p:ext uri="{BB962C8B-B14F-4D97-AF65-F5344CB8AC3E}">
        <p14:creationId xmlns:p14="http://schemas.microsoft.com/office/powerpoint/2010/main" val="300623383"/>
      </p:ext>
    </p:extLst>
  </p:cSld>
  <p:clrMapOvr>
    <a:masterClrMapping/>
  </p:clrMapOvr>
  <p:transition spd="slow" advTm="1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
        <p:nvSpPr>
          <p:cNvPr id="5" name="Rechteck 4">
            <a:extLst>
              <a:ext uri="{FF2B5EF4-FFF2-40B4-BE49-F238E27FC236}">
                <a16:creationId xmlns:a16="http://schemas.microsoft.com/office/drawing/2014/main" id="{1D7E8477-4518-4E8E-B2FA-98506FF9B040}"/>
              </a:ext>
            </a:extLst>
          </p:cNvPr>
          <p:cNvSpPr/>
          <p:nvPr/>
        </p:nvSpPr>
        <p:spPr>
          <a:xfrm>
            <a:off x="516049" y="575965"/>
            <a:ext cx="8111905" cy="4562947"/>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Textfeld 5">
            <a:extLst>
              <a:ext uri="{FF2B5EF4-FFF2-40B4-BE49-F238E27FC236}">
                <a16:creationId xmlns:a16="http://schemas.microsoft.com/office/drawing/2014/main" id="{528C1D8B-8357-443C-B7EA-F7EC61C7E62C}"/>
              </a:ext>
            </a:extLst>
          </p:cNvPr>
          <p:cNvSpPr txBox="1"/>
          <p:nvPr/>
        </p:nvSpPr>
        <p:spPr>
          <a:xfrm>
            <a:off x="1094338" y="996730"/>
            <a:ext cx="6955324" cy="3416320"/>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7200" dirty="0" err="1">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tsconfig</a:t>
            </a:r>
            <a:endPar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a:p>
            <a:pPr algn="ctr"/>
            <a:r>
              <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Compiler Options</a:t>
            </a:r>
          </a:p>
        </p:txBody>
      </p:sp>
    </p:spTree>
    <p:extLst>
      <p:ext uri="{BB962C8B-B14F-4D97-AF65-F5344CB8AC3E}">
        <p14:creationId xmlns:p14="http://schemas.microsoft.com/office/powerpoint/2010/main" val="331682093"/>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Tree>
    <p:extLst>
      <p:ext uri="{BB962C8B-B14F-4D97-AF65-F5344CB8AC3E}">
        <p14:creationId xmlns:p14="http://schemas.microsoft.com/office/powerpoint/2010/main" val="1900878148"/>
      </p:ext>
    </p:extLst>
  </p:cSld>
  <p:clrMapOvr>
    <a:masterClrMapping/>
  </p:clrMapOvr>
  <p:transition spd="slow" advTm="100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
        <p:nvSpPr>
          <p:cNvPr id="5" name="Rechteck 4">
            <a:extLst>
              <a:ext uri="{FF2B5EF4-FFF2-40B4-BE49-F238E27FC236}">
                <a16:creationId xmlns:a16="http://schemas.microsoft.com/office/drawing/2014/main" id="{1D7E8477-4518-4E8E-B2FA-98506FF9B040}"/>
              </a:ext>
            </a:extLst>
          </p:cNvPr>
          <p:cNvSpPr/>
          <p:nvPr/>
        </p:nvSpPr>
        <p:spPr>
          <a:xfrm>
            <a:off x="516049" y="575965"/>
            <a:ext cx="8111905" cy="4562947"/>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Textfeld 5">
            <a:extLst>
              <a:ext uri="{FF2B5EF4-FFF2-40B4-BE49-F238E27FC236}">
                <a16:creationId xmlns:a16="http://schemas.microsoft.com/office/drawing/2014/main" id="{528C1D8B-8357-443C-B7EA-F7EC61C7E62C}"/>
              </a:ext>
            </a:extLst>
          </p:cNvPr>
          <p:cNvSpPr txBox="1"/>
          <p:nvPr/>
        </p:nvSpPr>
        <p:spPr>
          <a:xfrm>
            <a:off x="1094338" y="1714818"/>
            <a:ext cx="6955324" cy="1200329"/>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UTILITY TYPES</a:t>
            </a:r>
          </a:p>
        </p:txBody>
      </p:sp>
    </p:spTree>
    <p:extLst>
      <p:ext uri="{BB962C8B-B14F-4D97-AF65-F5344CB8AC3E}">
        <p14:creationId xmlns:p14="http://schemas.microsoft.com/office/powerpoint/2010/main" val="2495946895"/>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Tree>
    <p:extLst>
      <p:ext uri="{BB962C8B-B14F-4D97-AF65-F5344CB8AC3E}">
        <p14:creationId xmlns:p14="http://schemas.microsoft.com/office/powerpoint/2010/main" val="3515548858"/>
      </p:ext>
    </p:extLst>
  </p:cSld>
  <p:clrMapOvr>
    <a:masterClrMapping/>
  </p:clrMapOvr>
  <p:transition spd="slow" advTm="100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
        <p:nvSpPr>
          <p:cNvPr id="5" name="Rechteck 4">
            <a:extLst>
              <a:ext uri="{FF2B5EF4-FFF2-40B4-BE49-F238E27FC236}">
                <a16:creationId xmlns:a16="http://schemas.microsoft.com/office/drawing/2014/main" id="{1D7E8477-4518-4E8E-B2FA-98506FF9B040}"/>
              </a:ext>
            </a:extLst>
          </p:cNvPr>
          <p:cNvSpPr/>
          <p:nvPr/>
        </p:nvSpPr>
        <p:spPr>
          <a:xfrm>
            <a:off x="516048" y="576027"/>
            <a:ext cx="8111905" cy="4562947"/>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Textfeld 5">
            <a:extLst>
              <a:ext uri="{FF2B5EF4-FFF2-40B4-BE49-F238E27FC236}">
                <a16:creationId xmlns:a16="http://schemas.microsoft.com/office/drawing/2014/main" id="{528C1D8B-8357-443C-B7EA-F7EC61C7E62C}"/>
              </a:ext>
            </a:extLst>
          </p:cNvPr>
          <p:cNvSpPr txBox="1"/>
          <p:nvPr/>
        </p:nvSpPr>
        <p:spPr>
          <a:xfrm>
            <a:off x="1094337" y="1980859"/>
            <a:ext cx="6955324" cy="2308324"/>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TOOLS &amp; ECOSYSTEM</a:t>
            </a:r>
            <a:endParaRPr lang="de-AT" sz="72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522089904"/>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Tree>
    <p:extLst>
      <p:ext uri="{BB962C8B-B14F-4D97-AF65-F5344CB8AC3E}">
        <p14:creationId xmlns:p14="http://schemas.microsoft.com/office/powerpoint/2010/main" val="3569762586"/>
      </p:ext>
    </p:extLst>
  </p:cSld>
  <p:clrMapOvr>
    <a:masterClrMapping/>
  </p:clrMapOvr>
  <p:transition spd="slow" advTm="1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
        <p:nvSpPr>
          <p:cNvPr id="5" name="Rechteck 4">
            <a:extLst>
              <a:ext uri="{FF2B5EF4-FFF2-40B4-BE49-F238E27FC236}">
                <a16:creationId xmlns:a16="http://schemas.microsoft.com/office/drawing/2014/main" id="{1D7E8477-4518-4E8E-B2FA-98506FF9B040}"/>
              </a:ext>
            </a:extLst>
          </p:cNvPr>
          <p:cNvSpPr/>
          <p:nvPr/>
        </p:nvSpPr>
        <p:spPr>
          <a:xfrm>
            <a:off x="516049" y="575965"/>
            <a:ext cx="8111905" cy="4562947"/>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Textfeld 5">
            <a:extLst>
              <a:ext uri="{FF2B5EF4-FFF2-40B4-BE49-F238E27FC236}">
                <a16:creationId xmlns:a16="http://schemas.microsoft.com/office/drawing/2014/main" id="{528C1D8B-8357-443C-B7EA-F7EC61C7E62C}"/>
              </a:ext>
            </a:extLst>
          </p:cNvPr>
          <p:cNvSpPr txBox="1"/>
          <p:nvPr/>
        </p:nvSpPr>
        <p:spPr>
          <a:xfrm>
            <a:off x="1094338" y="1714818"/>
            <a:ext cx="6955324" cy="2308324"/>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BEST PRACTICES</a:t>
            </a:r>
          </a:p>
        </p:txBody>
      </p:sp>
    </p:spTree>
    <p:extLst>
      <p:ext uri="{BB962C8B-B14F-4D97-AF65-F5344CB8AC3E}">
        <p14:creationId xmlns:p14="http://schemas.microsoft.com/office/powerpoint/2010/main" val="3789582760"/>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Tree>
    <p:extLst>
      <p:ext uri="{BB962C8B-B14F-4D97-AF65-F5344CB8AC3E}">
        <p14:creationId xmlns:p14="http://schemas.microsoft.com/office/powerpoint/2010/main" val="1739381224"/>
      </p:ext>
    </p:extLst>
  </p:cSld>
  <p:clrMapOvr>
    <a:masterClrMapping/>
  </p:clrMapOvr>
  <p:transition spd="slow" advTm="100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
        <p:nvSpPr>
          <p:cNvPr id="5" name="Rechteck 4">
            <a:extLst>
              <a:ext uri="{FF2B5EF4-FFF2-40B4-BE49-F238E27FC236}">
                <a16:creationId xmlns:a16="http://schemas.microsoft.com/office/drawing/2014/main" id="{1D7E8477-4518-4E8E-B2FA-98506FF9B040}"/>
              </a:ext>
            </a:extLst>
          </p:cNvPr>
          <p:cNvSpPr/>
          <p:nvPr/>
        </p:nvSpPr>
        <p:spPr>
          <a:xfrm>
            <a:off x="516049" y="575964"/>
            <a:ext cx="8111905" cy="4562947"/>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Textfeld 5">
            <a:extLst>
              <a:ext uri="{FF2B5EF4-FFF2-40B4-BE49-F238E27FC236}">
                <a16:creationId xmlns:a16="http://schemas.microsoft.com/office/drawing/2014/main" id="{528C1D8B-8357-443C-B7EA-F7EC61C7E62C}"/>
              </a:ext>
            </a:extLst>
          </p:cNvPr>
          <p:cNvSpPr txBox="1"/>
          <p:nvPr/>
        </p:nvSpPr>
        <p:spPr>
          <a:xfrm>
            <a:off x="1094338" y="1714818"/>
            <a:ext cx="6955324" cy="2308324"/>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JS/TS CONVERSION</a:t>
            </a:r>
          </a:p>
        </p:txBody>
      </p:sp>
    </p:spTree>
    <p:extLst>
      <p:ext uri="{BB962C8B-B14F-4D97-AF65-F5344CB8AC3E}">
        <p14:creationId xmlns:p14="http://schemas.microsoft.com/office/powerpoint/2010/main" val="2394085648"/>
      </p:ext>
    </p:extLst>
  </p:cSld>
  <p:clrMapOvr>
    <a:masterClrMapping/>
  </p:clrMapOvr>
  <mc:AlternateContent xmlns:mc="http://schemas.openxmlformats.org/markup-compatibility/2006" xmlns:p14="http://schemas.microsoft.com/office/powerpoint/2010/main">
    <mc:Choice Requires="p14">
      <p:transition spd="slow" p14:dur="1400" advClick="0" advTm="3000">
        <p14:doors dir="vert"/>
      </p:transition>
    </mc:Choice>
    <mc:Fallback xmlns="">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0EFB22F6-E1C2-4B1C-9ECE-4206BDD312D4}"/>
              </a:ext>
            </a:extLst>
          </p:cNvPr>
          <p:cNvSpPr txBox="1">
            <a:spLocks/>
          </p:cNvSpPr>
          <p:nvPr/>
        </p:nvSpPr>
        <p:spPr>
          <a:xfrm>
            <a:off x="273959" y="475330"/>
            <a:ext cx="8430117" cy="4953920"/>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250"/>
              </a:lnSpc>
            </a:pPr>
            <a:r>
              <a:rPr lang="en-GB" sz="1800" b="1" dirty="0">
                <a:solidFill>
                  <a:schemeClr val="bg1"/>
                </a:solidFill>
              </a:rPr>
              <a:t>Rules of Jeopardy!</a:t>
            </a:r>
          </a:p>
          <a:p>
            <a:pPr algn="l">
              <a:lnSpc>
                <a:spcPts val="2250"/>
              </a:lnSpc>
            </a:pPr>
            <a:r>
              <a:rPr lang="en-GB" sz="1350" dirty="0">
                <a:solidFill>
                  <a:schemeClr val="bg1"/>
                </a:solidFill>
              </a:rPr>
              <a:t>To start the game, click on the </a:t>
            </a:r>
            <a:r>
              <a:rPr lang="en-GB" sz="1350" b="1" dirty="0">
                <a:solidFill>
                  <a:schemeClr val="bg1"/>
                </a:solidFill>
              </a:rPr>
              <a:t>first Jeopardy! Slide </a:t>
            </a:r>
            <a:r>
              <a:rPr lang="en-GB" sz="1350" dirty="0">
                <a:solidFill>
                  <a:schemeClr val="bg1"/>
                </a:solidFill>
              </a:rPr>
              <a:t>and start the presentation by clicking on the menu </a:t>
            </a:r>
            <a:r>
              <a:rPr lang="en-GB" sz="1350" b="1" dirty="0">
                <a:solidFill>
                  <a:schemeClr val="bg1"/>
                </a:solidFill>
              </a:rPr>
              <a:t>Slide Show &gt; From Current Slide</a:t>
            </a:r>
            <a:r>
              <a:rPr lang="en-GB" sz="1350" dirty="0">
                <a:solidFill>
                  <a:schemeClr val="bg1"/>
                </a:solidFill>
              </a:rPr>
              <a:t>.</a:t>
            </a:r>
          </a:p>
          <a:p>
            <a:pPr algn="l">
              <a:lnSpc>
                <a:spcPts val="2250"/>
              </a:lnSpc>
            </a:pPr>
            <a:r>
              <a:rPr lang="en-GB" sz="1350" dirty="0">
                <a:solidFill>
                  <a:schemeClr val="bg1"/>
                </a:solidFill>
              </a:rPr>
              <a:t>Now the intro with music starts playing and you only </a:t>
            </a:r>
            <a:r>
              <a:rPr lang="en-GB" sz="1350" b="1" dirty="0">
                <a:solidFill>
                  <a:schemeClr val="bg1"/>
                </a:solidFill>
              </a:rPr>
              <a:t>must click one more time </a:t>
            </a:r>
            <a:r>
              <a:rPr lang="en-GB" sz="1350" dirty="0">
                <a:solidFill>
                  <a:schemeClr val="bg1"/>
                </a:solidFill>
              </a:rPr>
              <a:t>to run the begin animation. When the second money board appears, the </a:t>
            </a:r>
            <a:r>
              <a:rPr lang="en-GB" sz="1350" b="1" dirty="0">
                <a:solidFill>
                  <a:schemeClr val="bg1"/>
                </a:solidFill>
              </a:rPr>
              <a:t>first player can choose the category and money- </a:t>
            </a:r>
            <a:r>
              <a:rPr lang="en-GB" sz="1350" dirty="0">
                <a:solidFill>
                  <a:schemeClr val="bg1"/>
                </a:solidFill>
              </a:rPr>
              <a:t>value by clicking on the field. (With the increasing amount of money, the difficulty of the questions also increases!)</a:t>
            </a:r>
          </a:p>
          <a:p>
            <a:pPr algn="l">
              <a:lnSpc>
                <a:spcPts val="2250"/>
              </a:lnSpc>
            </a:pPr>
            <a:r>
              <a:rPr lang="en-GB" sz="1350" dirty="0">
                <a:solidFill>
                  <a:schemeClr val="bg1"/>
                </a:solidFill>
              </a:rPr>
              <a:t>As soon the question appears, the players have </a:t>
            </a:r>
            <a:r>
              <a:rPr lang="en-GB" sz="1350" b="1" dirty="0">
                <a:solidFill>
                  <a:schemeClr val="bg1"/>
                </a:solidFill>
              </a:rPr>
              <a:t>30 seconds </a:t>
            </a:r>
            <a:r>
              <a:rPr lang="en-GB" sz="1350" dirty="0">
                <a:solidFill>
                  <a:schemeClr val="bg1"/>
                </a:solidFill>
              </a:rPr>
              <a:t>to think about it. (until music ends) When one person raises his arm (or shouts) he/ she can answer. Answers must be phrased as questions, unless it’s said differently.</a:t>
            </a:r>
          </a:p>
          <a:p>
            <a:pPr algn="l">
              <a:lnSpc>
                <a:spcPts val="2250"/>
              </a:lnSpc>
            </a:pPr>
            <a:r>
              <a:rPr lang="en-GB" sz="1350" b="1" dirty="0">
                <a:solidFill>
                  <a:schemeClr val="bg1"/>
                </a:solidFill>
              </a:rPr>
              <a:t>Right answer</a:t>
            </a:r>
            <a:r>
              <a:rPr lang="en-GB" sz="1350" dirty="0">
                <a:solidFill>
                  <a:schemeClr val="bg1"/>
                </a:solidFill>
              </a:rPr>
              <a:t>? Then the player gets the amount of money, the question is worth. Take a sheet and write down the value to the persons' name. If he guessed it </a:t>
            </a:r>
            <a:r>
              <a:rPr lang="en-GB" sz="1350" b="1" dirty="0">
                <a:solidFill>
                  <a:schemeClr val="bg1"/>
                </a:solidFill>
              </a:rPr>
              <a:t>wrong</a:t>
            </a:r>
            <a:r>
              <a:rPr lang="en-GB" sz="1350" dirty="0">
                <a:solidFill>
                  <a:schemeClr val="bg1"/>
                </a:solidFill>
              </a:rPr>
              <a:t>, the other players could try their luck. If time runs out, or no one got it, no one will get any points. The person with the highest amount of money, wins.</a:t>
            </a:r>
          </a:p>
          <a:p>
            <a:pPr algn="l">
              <a:lnSpc>
                <a:spcPts val="2250"/>
              </a:lnSpc>
            </a:pPr>
            <a:r>
              <a:rPr lang="en-GB" sz="1350" b="1" dirty="0">
                <a:solidFill>
                  <a:schemeClr val="bg1"/>
                </a:solidFill>
              </a:rPr>
              <a:t>Advanced version: </a:t>
            </a:r>
            <a:r>
              <a:rPr lang="en-GB" sz="1350" dirty="0">
                <a:solidFill>
                  <a:schemeClr val="bg1"/>
                </a:solidFill>
              </a:rPr>
              <a:t>guessing it wrong will subtract the amount of money from the players account; negative values are also accurate.</a:t>
            </a:r>
          </a:p>
        </p:txBody>
      </p:sp>
      <p:pic>
        <p:nvPicPr>
          <p:cNvPr id="2" name="Grafik 12" descr="Ein Bild, das Zeichnung enthält.&#10;&#10;Automatisch generierte Beschreibung">
            <a:extLst>
              <a:ext uri="{FF2B5EF4-FFF2-40B4-BE49-F238E27FC236}">
                <a16:creationId xmlns:a16="http://schemas.microsoft.com/office/drawing/2014/main" id="{852B8C36-9D3F-403B-8D6B-85D2C34488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85401" y="4791438"/>
            <a:ext cx="2057480" cy="411496"/>
          </a:xfrm>
          <a:prstGeom prst="rect">
            <a:avLst/>
          </a:prstGeom>
        </p:spPr>
      </p:pic>
    </p:spTree>
    <p:extLst>
      <p:ext uri="{BB962C8B-B14F-4D97-AF65-F5344CB8AC3E}">
        <p14:creationId xmlns:p14="http://schemas.microsoft.com/office/powerpoint/2010/main" val="99400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B08EA97-F4C2-4013-ABAB-3C8FCE8FF6C3}"/>
              </a:ext>
            </a:extLst>
          </p:cNvPr>
          <p:cNvSpPr/>
          <p:nvPr/>
        </p:nvSpPr>
        <p:spPr>
          <a:xfrm>
            <a:off x="0" y="285750"/>
            <a:ext cx="9144000" cy="51435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pic>
        <p:nvPicPr>
          <p:cNvPr id="17" name="Grafik 16" descr="Ein Bild, das Zug enthält.&#10;&#10;Automatisch generierte Beschreibung">
            <a:extLst>
              <a:ext uri="{FF2B5EF4-FFF2-40B4-BE49-F238E27FC236}">
                <a16:creationId xmlns:a16="http://schemas.microsoft.com/office/drawing/2014/main" id="{F0965CF8-557D-4209-A200-97D81CEA11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279" y="1114617"/>
            <a:ext cx="9175232" cy="4305898"/>
          </a:xfrm>
          <a:prstGeom prst="rect">
            <a:avLst/>
          </a:prstGeom>
        </p:spPr>
      </p:pic>
      <p:sp>
        <p:nvSpPr>
          <p:cNvPr id="9" name="Textfeld 8">
            <a:extLst>
              <a:ext uri="{FF2B5EF4-FFF2-40B4-BE49-F238E27FC236}">
                <a16:creationId xmlns:a16="http://schemas.microsoft.com/office/drawing/2014/main" id="{0E88241F-4542-41EF-8D10-35BA8F089CE7}"/>
              </a:ext>
            </a:extLst>
          </p:cNvPr>
          <p:cNvSpPr txBox="1"/>
          <p:nvPr/>
        </p:nvSpPr>
        <p:spPr>
          <a:xfrm>
            <a:off x="547707" y="1292281"/>
            <a:ext cx="8402284" cy="923330"/>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 FINISHED THIS GAME</a:t>
            </a:r>
          </a:p>
        </p:txBody>
      </p:sp>
      <p:sp>
        <p:nvSpPr>
          <p:cNvPr id="11" name="Textfeld 10">
            <a:extLst>
              <a:ext uri="{FF2B5EF4-FFF2-40B4-BE49-F238E27FC236}">
                <a16:creationId xmlns:a16="http://schemas.microsoft.com/office/drawing/2014/main" id="{13ECA668-EB4D-4085-A66C-36CAB66B813A}"/>
              </a:ext>
            </a:extLst>
          </p:cNvPr>
          <p:cNvSpPr txBox="1"/>
          <p:nvPr/>
        </p:nvSpPr>
        <p:spPr>
          <a:xfrm>
            <a:off x="152085" y="4471131"/>
            <a:ext cx="8843002" cy="923330"/>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TIME TO COUNT THE MONEY! </a:t>
            </a:r>
          </a:p>
        </p:txBody>
      </p:sp>
      <p:sp>
        <p:nvSpPr>
          <p:cNvPr id="85" name="title1">
            <a:extLst>
              <a:ext uri="{FF2B5EF4-FFF2-40B4-BE49-F238E27FC236}">
                <a16:creationId xmlns:a16="http://schemas.microsoft.com/office/drawing/2014/main" id="{901CB557-0EF8-4F05-A3F0-0F6244AAB29C}"/>
              </a:ext>
            </a:extLst>
          </p:cNvPr>
          <p:cNvSpPr txBox="1"/>
          <p:nvPr/>
        </p:nvSpPr>
        <p:spPr>
          <a:xfrm>
            <a:off x="-82771" y="373403"/>
            <a:ext cx="1690419" cy="646331"/>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1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LANGUAGE FEATURES</a:t>
            </a:r>
          </a:p>
        </p:txBody>
      </p:sp>
      <p:sp>
        <p:nvSpPr>
          <p:cNvPr id="3" name="title2">
            <a:extLst>
              <a:ext uri="{FF2B5EF4-FFF2-40B4-BE49-F238E27FC236}">
                <a16:creationId xmlns:a16="http://schemas.microsoft.com/office/drawing/2014/main" id="{8592A4B4-7E48-410E-99D4-84A1253A6ADD}"/>
              </a:ext>
            </a:extLst>
          </p:cNvPr>
          <p:cNvSpPr txBox="1"/>
          <p:nvPr/>
        </p:nvSpPr>
        <p:spPr>
          <a:xfrm>
            <a:off x="1474536" y="373403"/>
            <a:ext cx="1604625" cy="646331"/>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1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COMPILER OPTIONS</a:t>
            </a:r>
          </a:p>
        </p:txBody>
      </p:sp>
      <p:sp>
        <p:nvSpPr>
          <p:cNvPr id="8" name="title5">
            <a:extLst>
              <a:ext uri="{FF2B5EF4-FFF2-40B4-BE49-F238E27FC236}">
                <a16:creationId xmlns:a16="http://schemas.microsoft.com/office/drawing/2014/main" id="{CB1155BC-0D1C-497D-8F12-D9557C693AAF}"/>
              </a:ext>
            </a:extLst>
          </p:cNvPr>
          <p:cNvSpPr txBox="1"/>
          <p:nvPr/>
        </p:nvSpPr>
        <p:spPr>
          <a:xfrm>
            <a:off x="6046474" y="373403"/>
            <a:ext cx="1690419" cy="646331"/>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1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BEST PRACTICES</a:t>
            </a:r>
          </a:p>
        </p:txBody>
      </p:sp>
      <p:sp>
        <p:nvSpPr>
          <p:cNvPr id="10" name="title6">
            <a:extLst>
              <a:ext uri="{FF2B5EF4-FFF2-40B4-BE49-F238E27FC236}">
                <a16:creationId xmlns:a16="http://schemas.microsoft.com/office/drawing/2014/main" id="{08CDD077-3C5D-47D4-BEC4-13817F1C6213}"/>
              </a:ext>
            </a:extLst>
          </p:cNvPr>
          <p:cNvSpPr txBox="1"/>
          <p:nvPr/>
        </p:nvSpPr>
        <p:spPr>
          <a:xfrm>
            <a:off x="7569620" y="419569"/>
            <a:ext cx="1690419" cy="55399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15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JS/TS CONVERSION</a:t>
            </a:r>
          </a:p>
        </p:txBody>
      </p:sp>
      <p:sp>
        <p:nvSpPr>
          <p:cNvPr id="6" name="title4">
            <a:extLst>
              <a:ext uri="{FF2B5EF4-FFF2-40B4-BE49-F238E27FC236}">
                <a16:creationId xmlns:a16="http://schemas.microsoft.com/office/drawing/2014/main" id="{1AF922AE-E280-4113-9D48-540EFFCDA933}"/>
              </a:ext>
            </a:extLst>
          </p:cNvPr>
          <p:cNvSpPr txBox="1"/>
          <p:nvPr/>
        </p:nvSpPr>
        <p:spPr>
          <a:xfrm>
            <a:off x="4498936" y="373403"/>
            <a:ext cx="1690419" cy="646331"/>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1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TOOLS &amp; ECOSYSTEM</a:t>
            </a:r>
            <a:endParaRPr lang="de-AT" sz="18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4" name="title3">
            <a:extLst>
              <a:ext uri="{FF2B5EF4-FFF2-40B4-BE49-F238E27FC236}">
                <a16:creationId xmlns:a16="http://schemas.microsoft.com/office/drawing/2014/main" id="{E0236156-F464-4A73-855E-2491BCFF8940}"/>
              </a:ext>
            </a:extLst>
          </p:cNvPr>
          <p:cNvSpPr txBox="1"/>
          <p:nvPr/>
        </p:nvSpPr>
        <p:spPr>
          <a:xfrm>
            <a:off x="2981852" y="373403"/>
            <a:ext cx="1690419" cy="646331"/>
          </a:xfrm>
          <a:prstGeom prst="rect">
            <a:avLst/>
          </a:prstGeom>
          <a:noFill/>
          <a:effectLst>
            <a:outerShdw blurRad="50800" dist="38100" dir="2700000" algn="tl" rotWithShape="0">
              <a:prstClr val="black">
                <a:alpha val="94000"/>
              </a:prstClr>
            </a:outerShdw>
          </a:effectLst>
        </p:spPr>
        <p:txBody>
          <a:bodyPr wrap="square" rtlCol="0">
            <a:spAutoFit/>
          </a:bodyPr>
          <a:lstStyle/>
          <a:p>
            <a:pPr algn="ctr"/>
            <a:r>
              <a:rPr lang="de-AT" sz="18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UTILITY TYPES</a:t>
            </a:r>
          </a:p>
        </p:txBody>
      </p:sp>
      <mc:AlternateContent xmlns:mc="http://schemas.openxmlformats.org/markup-compatibility/2006">
        <mc:Choice xmlns:pslz="http://schemas.microsoft.com/office/powerpoint/2016/slidezoom" Requires="pslz">
          <p:graphicFrame>
            <p:nvGraphicFramePr>
              <p:cNvPr id="157" name="Folienzoom - 5/6">
                <a:extLst>
                  <a:ext uri="{FF2B5EF4-FFF2-40B4-BE49-F238E27FC236}">
                    <a16:creationId xmlns:a16="http://schemas.microsoft.com/office/drawing/2014/main" id="{590F7C80-4009-4033-B250-068A8FB7D3B6}"/>
                  </a:ext>
                </a:extLst>
              </p:cNvPr>
              <p:cNvGraphicFramePr>
                <a:graphicFrameLocks noChangeAspect="1"/>
              </p:cNvGraphicFramePr>
              <p:nvPr>
                <p:extLst>
                  <p:ext uri="{D42A27DB-BD31-4B8C-83A1-F6EECF244321}">
                    <p14:modId xmlns:p14="http://schemas.microsoft.com/office/powerpoint/2010/main" val="2517561864"/>
                  </p:ext>
                </p:extLst>
              </p:nvPr>
            </p:nvGraphicFramePr>
            <p:xfrm>
              <a:off x="7681640" y="4601532"/>
              <a:ext cx="1471500" cy="827719"/>
            </p:xfrm>
            <a:graphic>
              <a:graphicData uri="http://schemas.microsoft.com/office/powerpoint/2016/slidezoom">
                <pslz:sldZm>
                  <pslz:sldZmObj sldId="298" cId="645985678">
                    <pslz:zmPr id="{6151FFEA-129A-40B2-94E9-0E3C267FC6F4}"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1500" cy="827719"/>
                        </a:xfrm>
                        <a:prstGeom prst="rect">
                          <a:avLst/>
                        </a:prstGeom>
                        <a:ln w="3175">
                          <a:solidFill>
                            <a:prstClr val="ltGray"/>
                          </a:solidFill>
                        </a:ln>
                      </p166:spPr>
                    </pslz:zmPr>
                  </pslz:sldZmObj>
                </pslz:sldZm>
              </a:graphicData>
            </a:graphic>
          </p:graphicFrame>
        </mc:Choice>
        <mc:Fallback>
          <p:pic>
            <p:nvPicPr>
              <p:cNvPr id="157" name="Folienzoom - 5/6">
                <a:hlinkClick r:id="rId4" action="ppaction://hlinksldjump"/>
                <a:extLst>
                  <a:ext uri="{FF2B5EF4-FFF2-40B4-BE49-F238E27FC236}">
                    <a16:creationId xmlns:a16="http://schemas.microsoft.com/office/drawing/2014/main" id="{590F7C80-4009-4033-B250-068A8FB7D3B6}"/>
                  </a:ext>
                </a:extLst>
              </p:cNvPr>
              <p:cNvPicPr>
                <a:picLocks noGrp="1" noRot="1" noChangeAspect="1" noMove="1" noResize="1" noEditPoints="1" noAdjustHandles="1" noChangeArrowheads="1" noChangeShapeType="1"/>
              </p:cNvPicPr>
              <p:nvPr/>
            </p:nvPicPr>
            <p:blipFill>
              <a:blip r:embed="rId3" cstate="screen">
                <a:extLst>
                  <a:ext uri="{28A0092B-C50C-407E-A947-70E740481C1C}">
                    <a14:useLocalDpi xmlns:a14="http://schemas.microsoft.com/office/drawing/2010/main"/>
                  </a:ext>
                </a:extLst>
              </a:blip>
              <a:stretch>
                <a:fillRect/>
              </a:stretch>
            </p:blipFill>
            <p:spPr>
              <a:xfrm>
                <a:off x="7681640" y="4601532"/>
                <a:ext cx="1471500" cy="827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8" name="Folienzoom - 5/5">
                <a:extLst>
                  <a:ext uri="{FF2B5EF4-FFF2-40B4-BE49-F238E27FC236}">
                    <a16:creationId xmlns:a16="http://schemas.microsoft.com/office/drawing/2014/main" id="{492029E1-A281-4BF5-91B9-BB2152DEB3A0}"/>
                  </a:ext>
                </a:extLst>
              </p:cNvPr>
              <p:cNvGraphicFramePr>
                <a:graphicFrameLocks noChangeAspect="1"/>
              </p:cNvGraphicFramePr>
              <p:nvPr>
                <p:extLst>
                  <p:ext uri="{D42A27DB-BD31-4B8C-83A1-F6EECF244321}">
                    <p14:modId xmlns:p14="http://schemas.microsoft.com/office/powerpoint/2010/main" val="1335506123"/>
                  </p:ext>
                </p:extLst>
              </p:nvPr>
            </p:nvGraphicFramePr>
            <p:xfrm>
              <a:off x="6142029" y="4597685"/>
              <a:ext cx="1481982" cy="833615"/>
            </p:xfrm>
            <a:graphic>
              <a:graphicData uri="http://schemas.microsoft.com/office/powerpoint/2016/slidezoom">
                <pslz:sldZm>
                  <pslz:sldZmObj sldId="293" cId="3521076982">
                    <pslz:zmPr id="{9B6BE783-80BF-4442-BEC6-EF19D29C46C5}" returnToParent="0" imageType="cover" transitionDur="1000">
                      <p166:blipFill xmlns:p166="http://schemas.microsoft.com/office/powerpoint/2016/6/main">
                        <a:blip r:embed="rId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1982" cy="833615"/>
                        </a:xfrm>
                        <a:prstGeom prst="rect">
                          <a:avLst/>
                        </a:prstGeom>
                        <a:ln w="3175">
                          <a:solidFill>
                            <a:prstClr val="ltGray"/>
                          </a:solidFill>
                        </a:ln>
                      </p166:spPr>
                    </pslz:zmPr>
                  </pslz:sldZmObj>
                </pslz:sldZm>
              </a:graphicData>
            </a:graphic>
          </p:graphicFrame>
        </mc:Choice>
        <mc:Fallback>
          <p:pic>
            <p:nvPicPr>
              <p:cNvPr id="138" name="Folienzoom - 5/5">
                <a:hlinkClick r:id="rId6" action="ppaction://hlinksldjump"/>
                <a:extLst>
                  <a:ext uri="{FF2B5EF4-FFF2-40B4-BE49-F238E27FC236}">
                    <a16:creationId xmlns:a16="http://schemas.microsoft.com/office/drawing/2014/main" id="{492029E1-A281-4BF5-91B9-BB2152DEB3A0}"/>
                  </a:ext>
                </a:extLst>
              </p:cNvPr>
              <p:cNvPicPr>
                <a:picLocks noGrp="1" noRot="1" noChangeAspect="1" noMove="1" noResize="1" noEditPoints="1" noAdjustHandles="1" noChangeArrowheads="1" noChangeShapeType="1"/>
              </p:cNvPicPr>
              <p:nvPr/>
            </p:nvPicPr>
            <p:blipFill>
              <a:blip r:embed="rId5" cstate="screen">
                <a:extLst>
                  <a:ext uri="{28A0092B-C50C-407E-A947-70E740481C1C}">
                    <a14:useLocalDpi xmlns:a14="http://schemas.microsoft.com/office/drawing/2010/main"/>
                  </a:ext>
                </a:extLst>
              </a:blip>
              <a:stretch>
                <a:fillRect/>
              </a:stretch>
            </p:blipFill>
            <p:spPr>
              <a:xfrm>
                <a:off x="6142029" y="4597685"/>
                <a:ext cx="1481982" cy="83361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8" name="Folienzoom - 5/4">
                <a:extLst>
                  <a:ext uri="{FF2B5EF4-FFF2-40B4-BE49-F238E27FC236}">
                    <a16:creationId xmlns:a16="http://schemas.microsoft.com/office/drawing/2014/main" id="{8803308B-21EB-4FFE-866D-69BAA9498122}"/>
                  </a:ext>
                </a:extLst>
              </p:cNvPr>
              <p:cNvGraphicFramePr>
                <a:graphicFrameLocks noChangeAspect="1"/>
              </p:cNvGraphicFramePr>
              <p:nvPr>
                <p:extLst>
                  <p:ext uri="{D42A27DB-BD31-4B8C-83A1-F6EECF244321}">
                    <p14:modId xmlns:p14="http://schemas.microsoft.com/office/powerpoint/2010/main" val="801652941"/>
                  </p:ext>
                </p:extLst>
              </p:nvPr>
            </p:nvGraphicFramePr>
            <p:xfrm>
              <a:off x="4604240" y="4599011"/>
              <a:ext cx="1485639" cy="835672"/>
            </p:xfrm>
            <a:graphic>
              <a:graphicData uri="http://schemas.microsoft.com/office/powerpoint/2016/slidezoom">
                <pslz:sldZm>
                  <pslz:sldZmObj sldId="288" cId="651233427">
                    <pslz:zmPr id="{4EC7CF26-D57F-41B9-95E5-0022A90E8D6D}" returnToParent="0" imageType="cover" transitionDur="1000">
                      <p166:blipFill xmlns:p166="http://schemas.microsoft.com/office/powerpoint/2016/6/main">
                        <a:blip r:embed="rId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5639" cy="835672"/>
                        </a:xfrm>
                        <a:prstGeom prst="rect">
                          <a:avLst/>
                        </a:prstGeom>
                        <a:ln w="3175">
                          <a:solidFill>
                            <a:prstClr val="ltGray"/>
                          </a:solidFill>
                        </a:ln>
                      </p166:spPr>
                    </pslz:zmPr>
                  </pslz:sldZmObj>
                </pslz:sldZm>
              </a:graphicData>
            </a:graphic>
          </p:graphicFrame>
        </mc:Choice>
        <mc:Fallback>
          <p:pic>
            <p:nvPicPr>
              <p:cNvPr id="118" name="Folienzoom - 5/4">
                <a:hlinkClick r:id="rId8" action="ppaction://hlinksldjump"/>
                <a:extLst>
                  <a:ext uri="{FF2B5EF4-FFF2-40B4-BE49-F238E27FC236}">
                    <a16:creationId xmlns:a16="http://schemas.microsoft.com/office/drawing/2014/main" id="{8803308B-21EB-4FFE-866D-69BAA9498122}"/>
                  </a:ext>
                </a:extLst>
              </p:cNvPr>
              <p:cNvPicPr>
                <a:picLocks noGrp="1" noRot="1" noChangeAspect="1" noMove="1" noResize="1" noEditPoints="1" noAdjustHandles="1" noChangeArrowheads="1" noChangeShapeType="1"/>
              </p:cNvPicPr>
              <p:nvPr/>
            </p:nvPicPr>
            <p:blipFill>
              <a:blip r:embed="rId7" cstate="screen">
                <a:extLst>
                  <a:ext uri="{28A0092B-C50C-407E-A947-70E740481C1C}">
                    <a14:useLocalDpi xmlns:a14="http://schemas.microsoft.com/office/drawing/2010/main"/>
                  </a:ext>
                </a:extLst>
              </a:blip>
              <a:stretch>
                <a:fillRect/>
              </a:stretch>
            </p:blipFill>
            <p:spPr>
              <a:xfrm>
                <a:off x="4604240" y="4599011"/>
                <a:ext cx="1485639" cy="8356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7" name="Folienzoom - 5/3">
                <a:extLst>
                  <a:ext uri="{FF2B5EF4-FFF2-40B4-BE49-F238E27FC236}">
                    <a16:creationId xmlns:a16="http://schemas.microsoft.com/office/drawing/2014/main" id="{0F1F1A49-5B9E-468B-BCE0-35716F102BEA}"/>
                  </a:ext>
                </a:extLst>
              </p:cNvPr>
              <p:cNvGraphicFramePr>
                <a:graphicFrameLocks noChangeAspect="1"/>
              </p:cNvGraphicFramePr>
              <p:nvPr>
                <p:extLst>
                  <p:ext uri="{D42A27DB-BD31-4B8C-83A1-F6EECF244321}">
                    <p14:modId xmlns:p14="http://schemas.microsoft.com/office/powerpoint/2010/main" val="2967970755"/>
                  </p:ext>
                </p:extLst>
              </p:nvPr>
            </p:nvGraphicFramePr>
            <p:xfrm>
              <a:off x="3067859" y="4597415"/>
              <a:ext cx="1478954" cy="831912"/>
            </p:xfrm>
            <a:graphic>
              <a:graphicData uri="http://schemas.microsoft.com/office/powerpoint/2016/slidezoom">
                <pslz:sldZm>
                  <pslz:sldZmObj sldId="283" cId="931888346">
                    <pslz:zmPr id="{33F4333D-2EFC-4E57-98DE-28B541727BD2}" returnToParent="0" imageType="cover" transitionDur="1000">
                      <p166:blipFill xmlns:p166="http://schemas.microsoft.com/office/powerpoint/2016/6/main">
                        <a:blip r:embed="rId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8954" cy="831912"/>
                        </a:xfrm>
                        <a:prstGeom prst="rect">
                          <a:avLst/>
                        </a:prstGeom>
                        <a:ln w="3175">
                          <a:solidFill>
                            <a:prstClr val="ltGray"/>
                          </a:solidFill>
                        </a:ln>
                      </p166:spPr>
                    </pslz:zmPr>
                  </pslz:sldZmObj>
                </pslz:sldZm>
              </a:graphicData>
            </a:graphic>
          </p:graphicFrame>
        </mc:Choice>
        <mc:Fallback>
          <p:pic>
            <p:nvPicPr>
              <p:cNvPr id="97" name="Folienzoom - 5/3">
                <a:hlinkClick r:id="rId10" action="ppaction://hlinksldjump"/>
                <a:extLst>
                  <a:ext uri="{FF2B5EF4-FFF2-40B4-BE49-F238E27FC236}">
                    <a16:creationId xmlns:a16="http://schemas.microsoft.com/office/drawing/2014/main" id="{0F1F1A49-5B9E-468B-BCE0-35716F102BEA}"/>
                  </a:ext>
                </a:extLst>
              </p:cNvPr>
              <p:cNvPicPr>
                <a:picLocks noGrp="1" noRot="1" noChangeAspect="1" noMove="1" noResize="1" noEditPoints="1" noAdjustHandles="1" noChangeArrowheads="1" noChangeShapeType="1"/>
              </p:cNvPicPr>
              <p:nvPr/>
            </p:nvPicPr>
            <p:blipFill>
              <a:blip r:embed="rId9" cstate="screen">
                <a:extLst>
                  <a:ext uri="{28A0092B-C50C-407E-A947-70E740481C1C}">
                    <a14:useLocalDpi xmlns:a14="http://schemas.microsoft.com/office/drawing/2010/main"/>
                  </a:ext>
                </a:extLst>
              </a:blip>
              <a:stretch>
                <a:fillRect/>
              </a:stretch>
            </p:blipFill>
            <p:spPr>
              <a:xfrm>
                <a:off x="3067859" y="4597415"/>
                <a:ext cx="1478954" cy="83191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84" name="Folienzoom - 5/2">
                <a:extLst>
                  <a:ext uri="{FF2B5EF4-FFF2-40B4-BE49-F238E27FC236}">
                    <a16:creationId xmlns:a16="http://schemas.microsoft.com/office/drawing/2014/main" id="{EFB97240-BBED-46E8-8E29-801064152833}"/>
                  </a:ext>
                </a:extLst>
              </p:cNvPr>
              <p:cNvGraphicFramePr>
                <a:graphicFrameLocks noChangeAspect="1"/>
              </p:cNvGraphicFramePr>
              <p:nvPr>
                <p:extLst>
                  <p:ext uri="{D42A27DB-BD31-4B8C-83A1-F6EECF244321}">
                    <p14:modId xmlns:p14="http://schemas.microsoft.com/office/powerpoint/2010/main" val="363249940"/>
                  </p:ext>
                </p:extLst>
              </p:nvPr>
            </p:nvGraphicFramePr>
            <p:xfrm>
              <a:off x="1539124" y="4600503"/>
              <a:ext cx="1471364" cy="827642"/>
            </p:xfrm>
            <a:graphic>
              <a:graphicData uri="http://schemas.microsoft.com/office/powerpoint/2016/slidezoom">
                <pslz:sldZm>
                  <pslz:sldZmObj sldId="278" cId="2408853563">
                    <pslz:zmPr id="{BC64698D-D4E3-43B9-8E39-787BB862BE1B}"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1364" cy="827642"/>
                        </a:xfrm>
                        <a:prstGeom prst="rect">
                          <a:avLst/>
                        </a:prstGeom>
                        <a:ln w="3175">
                          <a:solidFill>
                            <a:prstClr val="ltGray"/>
                          </a:solidFill>
                        </a:ln>
                      </p166:spPr>
                    </pslz:zmPr>
                  </pslz:sldZmObj>
                </pslz:sldZm>
              </a:graphicData>
            </a:graphic>
          </p:graphicFrame>
        </mc:Choice>
        <mc:Fallback>
          <p:pic>
            <p:nvPicPr>
              <p:cNvPr id="84" name="Folienzoom - 5/2">
                <a:hlinkClick r:id="rId11" action="ppaction://hlinksldjump"/>
                <a:extLst>
                  <a:ext uri="{FF2B5EF4-FFF2-40B4-BE49-F238E27FC236}">
                    <a16:creationId xmlns:a16="http://schemas.microsoft.com/office/drawing/2014/main" id="{EFB97240-BBED-46E8-8E29-801064152833}"/>
                  </a:ext>
                </a:extLst>
              </p:cNvPr>
              <p:cNvPicPr>
                <a:picLocks noGrp="1" noRot="1" noChangeAspect="1" noMove="1" noResize="1" noEditPoints="1" noAdjustHandles="1" noChangeArrowheads="1" noChangeShapeType="1"/>
              </p:cNvPicPr>
              <p:nvPr/>
            </p:nvPicPr>
            <p:blipFill>
              <a:blip r:embed="rId3" cstate="screen">
                <a:extLst>
                  <a:ext uri="{28A0092B-C50C-407E-A947-70E740481C1C}">
                    <a14:useLocalDpi xmlns:a14="http://schemas.microsoft.com/office/drawing/2010/main"/>
                  </a:ext>
                </a:extLst>
              </a:blip>
              <a:stretch>
                <a:fillRect/>
              </a:stretch>
            </p:blipFill>
            <p:spPr>
              <a:xfrm>
                <a:off x="1539124" y="4600503"/>
                <a:ext cx="1471364" cy="82764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8" name="Folienzoom - 5/1">
                <a:extLst>
                  <a:ext uri="{FF2B5EF4-FFF2-40B4-BE49-F238E27FC236}">
                    <a16:creationId xmlns:a16="http://schemas.microsoft.com/office/drawing/2014/main" id="{96E6541A-F84D-491B-84BA-932283760904}"/>
                  </a:ext>
                </a:extLst>
              </p:cNvPr>
              <p:cNvGraphicFramePr>
                <a:graphicFrameLocks noChangeAspect="1"/>
              </p:cNvGraphicFramePr>
              <p:nvPr>
                <p:extLst>
                  <p:ext uri="{D42A27DB-BD31-4B8C-83A1-F6EECF244321}">
                    <p14:modId xmlns:p14="http://schemas.microsoft.com/office/powerpoint/2010/main" val="4240614200"/>
                  </p:ext>
                </p:extLst>
              </p:nvPr>
            </p:nvGraphicFramePr>
            <p:xfrm>
              <a:off x="8452" y="4593891"/>
              <a:ext cx="1485639" cy="835672"/>
            </p:xfrm>
            <a:graphic>
              <a:graphicData uri="http://schemas.microsoft.com/office/powerpoint/2016/slidezoom">
                <pslz:sldZm>
                  <pslz:sldZmObj sldId="272" cId="885251257">
                    <pslz:zmPr id="{3081A411-539C-48AE-B322-F5AD322A86D7}" returnToParent="0" imageType="cover" transitionDur="1000">
                      <p166:blipFill xmlns:p166="http://schemas.microsoft.com/office/powerpoint/2016/6/main">
                        <a:blip r:embed="rId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5639" cy="835672"/>
                        </a:xfrm>
                        <a:prstGeom prst="rect">
                          <a:avLst/>
                        </a:prstGeom>
                        <a:ln w="3175">
                          <a:solidFill>
                            <a:prstClr val="ltGray"/>
                          </a:solidFill>
                        </a:ln>
                      </p166:spPr>
                    </pslz:zmPr>
                  </pslz:sldZmObj>
                </pslz:sldZm>
              </a:graphicData>
            </a:graphic>
          </p:graphicFrame>
        </mc:Choice>
        <mc:Fallback>
          <p:pic>
            <p:nvPicPr>
              <p:cNvPr id="38" name="Folienzoom - 5/1">
                <a:hlinkClick r:id="rId12" action="ppaction://hlinksldjump"/>
                <a:extLst>
                  <a:ext uri="{FF2B5EF4-FFF2-40B4-BE49-F238E27FC236}">
                    <a16:creationId xmlns:a16="http://schemas.microsoft.com/office/drawing/2014/main" id="{96E6541A-F84D-491B-84BA-932283760904}"/>
                  </a:ext>
                </a:extLst>
              </p:cNvPr>
              <p:cNvPicPr>
                <a:picLocks noGrp="1" noRot="1" noChangeAspect="1" noMove="1" noResize="1" noEditPoints="1" noAdjustHandles="1" noChangeArrowheads="1" noChangeShapeType="1"/>
              </p:cNvPicPr>
              <p:nvPr/>
            </p:nvPicPr>
            <p:blipFill>
              <a:blip r:embed="rId7" cstate="screen">
                <a:extLst>
                  <a:ext uri="{28A0092B-C50C-407E-A947-70E740481C1C}">
                    <a14:useLocalDpi xmlns:a14="http://schemas.microsoft.com/office/drawing/2010/main"/>
                  </a:ext>
                </a:extLst>
              </a:blip>
              <a:stretch>
                <a:fillRect/>
              </a:stretch>
            </p:blipFill>
            <p:spPr>
              <a:xfrm>
                <a:off x="8452" y="4593891"/>
                <a:ext cx="1485639" cy="8356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4" name="Folienzoom - 4/6">
                <a:extLst>
                  <a:ext uri="{FF2B5EF4-FFF2-40B4-BE49-F238E27FC236}">
                    <a16:creationId xmlns:a16="http://schemas.microsoft.com/office/drawing/2014/main" id="{5B6B5E99-CEB1-42BA-8633-D9C3CD8D9CE8}"/>
                  </a:ext>
                </a:extLst>
              </p:cNvPr>
              <p:cNvGraphicFramePr>
                <a:graphicFrameLocks noChangeAspect="1"/>
              </p:cNvGraphicFramePr>
              <p:nvPr>
                <p:extLst>
                  <p:ext uri="{D42A27DB-BD31-4B8C-83A1-F6EECF244321}">
                    <p14:modId xmlns:p14="http://schemas.microsoft.com/office/powerpoint/2010/main" val="2916146584"/>
                  </p:ext>
                </p:extLst>
              </p:nvPr>
            </p:nvGraphicFramePr>
            <p:xfrm>
              <a:off x="7675917" y="3728918"/>
              <a:ext cx="1471500" cy="827719"/>
            </p:xfrm>
            <a:graphic>
              <a:graphicData uri="http://schemas.microsoft.com/office/powerpoint/2016/slidezoom">
                <pslz:sldZm>
                  <pslz:sldZmObj sldId="297" cId="2735875147">
                    <pslz:zmPr id="{4022518B-DB75-49D1-9EBD-CD88BB17F8DB}" returnToParent="0" imageType="cover" transitionDur="1000">
                      <p166:blipFill xmlns:p166="http://schemas.microsoft.com/office/powerpoint/2016/6/main">
                        <a:blip r:embed="rId1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1500" cy="827719"/>
                        </a:xfrm>
                        <a:prstGeom prst="rect">
                          <a:avLst/>
                        </a:prstGeom>
                        <a:ln w="3175">
                          <a:solidFill>
                            <a:prstClr val="ltGray"/>
                          </a:solidFill>
                        </a:ln>
                      </p166:spPr>
                    </pslz:zmPr>
                  </pslz:sldZmObj>
                </pslz:sldZm>
              </a:graphicData>
            </a:graphic>
          </p:graphicFrame>
        </mc:Choice>
        <mc:Fallback>
          <p:pic>
            <p:nvPicPr>
              <p:cNvPr id="154" name="Folienzoom - 4/6">
                <a:hlinkClick r:id="rId14" action="ppaction://hlinksldjump"/>
                <a:extLst>
                  <a:ext uri="{FF2B5EF4-FFF2-40B4-BE49-F238E27FC236}">
                    <a16:creationId xmlns:a16="http://schemas.microsoft.com/office/drawing/2014/main" id="{5B6B5E99-CEB1-42BA-8633-D9C3CD8D9CE8}"/>
                  </a:ext>
                </a:extLst>
              </p:cNvPr>
              <p:cNvPicPr>
                <a:picLocks noGrp="1" noRot="1" noChangeAspect="1" noMove="1" noResize="1" noEditPoints="1" noAdjustHandles="1" noChangeArrowheads="1" noChangeShapeType="1"/>
              </p:cNvPicPr>
              <p:nvPr/>
            </p:nvPicPr>
            <p:blipFill>
              <a:blip r:embed="rId13" cstate="screen">
                <a:extLst>
                  <a:ext uri="{28A0092B-C50C-407E-A947-70E740481C1C}">
                    <a14:useLocalDpi xmlns:a14="http://schemas.microsoft.com/office/drawing/2010/main"/>
                  </a:ext>
                </a:extLst>
              </a:blip>
              <a:stretch>
                <a:fillRect/>
              </a:stretch>
            </p:blipFill>
            <p:spPr>
              <a:xfrm>
                <a:off x="7675917" y="3728918"/>
                <a:ext cx="1471500" cy="827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4" name="Folienzoom - 4/5">
                <a:extLst>
                  <a:ext uri="{FF2B5EF4-FFF2-40B4-BE49-F238E27FC236}">
                    <a16:creationId xmlns:a16="http://schemas.microsoft.com/office/drawing/2014/main" id="{E62F3464-8E44-4181-B0C8-D108886CE600}"/>
                  </a:ext>
                </a:extLst>
              </p:cNvPr>
              <p:cNvGraphicFramePr>
                <a:graphicFrameLocks noChangeAspect="1"/>
              </p:cNvGraphicFramePr>
              <p:nvPr>
                <p:extLst>
                  <p:ext uri="{D42A27DB-BD31-4B8C-83A1-F6EECF244321}">
                    <p14:modId xmlns:p14="http://schemas.microsoft.com/office/powerpoint/2010/main" val="296916116"/>
                  </p:ext>
                </p:extLst>
              </p:nvPr>
            </p:nvGraphicFramePr>
            <p:xfrm>
              <a:off x="6144023" y="3738206"/>
              <a:ext cx="1481982" cy="833615"/>
            </p:xfrm>
            <a:graphic>
              <a:graphicData uri="http://schemas.microsoft.com/office/powerpoint/2016/slidezoom">
                <pslz:sldZm>
                  <pslz:sldZmObj sldId="292" cId="2740082526">
                    <pslz:zmPr id="{A6672339-AF73-45F5-8A80-8CA124DCFA45}" returnToParent="0" imageType="cover" transitionDur="1000">
                      <p166:blipFill xmlns:p166="http://schemas.microsoft.com/office/powerpoint/2016/6/main">
                        <a:blip r:embed="rId1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1982" cy="833615"/>
                        </a:xfrm>
                        <a:prstGeom prst="rect">
                          <a:avLst/>
                        </a:prstGeom>
                        <a:ln w="3175">
                          <a:solidFill>
                            <a:prstClr val="ltGray"/>
                          </a:solidFill>
                        </a:ln>
                      </p166:spPr>
                    </pslz:zmPr>
                  </pslz:sldZmObj>
                </pslz:sldZm>
              </a:graphicData>
            </a:graphic>
          </p:graphicFrame>
        </mc:Choice>
        <mc:Fallback>
          <p:pic>
            <p:nvPicPr>
              <p:cNvPr id="134" name="Folienzoom - 4/5">
                <a:hlinkClick r:id="rId16" action="ppaction://hlinksldjump"/>
                <a:extLst>
                  <a:ext uri="{FF2B5EF4-FFF2-40B4-BE49-F238E27FC236}">
                    <a16:creationId xmlns:a16="http://schemas.microsoft.com/office/drawing/2014/main" id="{E62F3464-8E44-4181-B0C8-D108886CE600}"/>
                  </a:ext>
                </a:extLst>
              </p:cNvPr>
              <p:cNvPicPr>
                <a:picLocks noGrp="1" noRot="1" noChangeAspect="1" noMove="1" noResize="1" noEditPoints="1" noAdjustHandles="1" noChangeArrowheads="1" noChangeShapeType="1"/>
              </p:cNvPicPr>
              <p:nvPr/>
            </p:nvPicPr>
            <p:blipFill>
              <a:blip r:embed="rId15" cstate="screen">
                <a:extLst>
                  <a:ext uri="{28A0092B-C50C-407E-A947-70E740481C1C}">
                    <a14:useLocalDpi xmlns:a14="http://schemas.microsoft.com/office/drawing/2010/main"/>
                  </a:ext>
                </a:extLst>
              </a:blip>
              <a:stretch>
                <a:fillRect/>
              </a:stretch>
            </p:blipFill>
            <p:spPr>
              <a:xfrm>
                <a:off x="6144023" y="3738206"/>
                <a:ext cx="1481982" cy="83361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4" name="Folienzoom - 4/4">
                <a:extLst>
                  <a:ext uri="{FF2B5EF4-FFF2-40B4-BE49-F238E27FC236}">
                    <a16:creationId xmlns:a16="http://schemas.microsoft.com/office/drawing/2014/main" id="{7CEDB38F-3747-4029-9E15-E056631E867A}"/>
                  </a:ext>
                </a:extLst>
              </p:cNvPr>
              <p:cNvGraphicFramePr>
                <a:graphicFrameLocks noChangeAspect="1"/>
              </p:cNvGraphicFramePr>
              <p:nvPr>
                <p:extLst>
                  <p:ext uri="{D42A27DB-BD31-4B8C-83A1-F6EECF244321}">
                    <p14:modId xmlns:p14="http://schemas.microsoft.com/office/powerpoint/2010/main" val="1736064905"/>
                  </p:ext>
                </p:extLst>
              </p:nvPr>
            </p:nvGraphicFramePr>
            <p:xfrm>
              <a:off x="4607388" y="3755539"/>
              <a:ext cx="1485639" cy="835672"/>
            </p:xfrm>
            <a:graphic>
              <a:graphicData uri="http://schemas.microsoft.com/office/powerpoint/2016/slidezoom">
                <pslz:sldZm>
                  <pslz:sldZmObj sldId="287" cId="2627552705">
                    <pslz:zmPr id="{074134CD-36DC-429F-8186-E55B7F659B53}" returnToParent="0" imageType="cover" transitionDur="1000">
                      <p166:blipFill xmlns:p166="http://schemas.microsoft.com/office/powerpoint/2016/6/main">
                        <a:blip r:embed="rId1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5639" cy="835672"/>
                        </a:xfrm>
                        <a:prstGeom prst="rect">
                          <a:avLst/>
                        </a:prstGeom>
                        <a:ln w="3175">
                          <a:solidFill>
                            <a:prstClr val="ltGray"/>
                          </a:solidFill>
                        </a:ln>
                      </p166:spPr>
                    </pslz:zmPr>
                  </pslz:sldZmObj>
                </pslz:sldZm>
              </a:graphicData>
            </a:graphic>
          </p:graphicFrame>
        </mc:Choice>
        <mc:Fallback>
          <p:pic>
            <p:nvPicPr>
              <p:cNvPr id="114" name="Folienzoom - 4/4">
                <a:hlinkClick r:id="rId18" action="ppaction://hlinksldjump"/>
                <a:extLst>
                  <a:ext uri="{FF2B5EF4-FFF2-40B4-BE49-F238E27FC236}">
                    <a16:creationId xmlns:a16="http://schemas.microsoft.com/office/drawing/2014/main" id="{7CEDB38F-3747-4029-9E15-E056631E867A}"/>
                  </a:ext>
                </a:extLst>
              </p:cNvPr>
              <p:cNvPicPr>
                <a:picLocks noGrp="1" noRot="1" noChangeAspect="1" noMove="1" noResize="1" noEditPoints="1" noAdjustHandles="1" noChangeArrowheads="1" noChangeShapeType="1"/>
              </p:cNvPicPr>
              <p:nvPr/>
            </p:nvPicPr>
            <p:blipFill>
              <a:blip r:embed="rId17" cstate="screen">
                <a:extLst>
                  <a:ext uri="{28A0092B-C50C-407E-A947-70E740481C1C}">
                    <a14:useLocalDpi xmlns:a14="http://schemas.microsoft.com/office/drawing/2010/main"/>
                  </a:ext>
                </a:extLst>
              </a:blip>
              <a:stretch>
                <a:fillRect/>
              </a:stretch>
            </p:blipFill>
            <p:spPr>
              <a:xfrm>
                <a:off x="4607388" y="3755539"/>
                <a:ext cx="1485639" cy="8356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3" name="Folienzoom - 4/3">
                <a:extLst>
                  <a:ext uri="{FF2B5EF4-FFF2-40B4-BE49-F238E27FC236}">
                    <a16:creationId xmlns:a16="http://schemas.microsoft.com/office/drawing/2014/main" id="{6A3A7877-0BE7-4A5F-A0D6-CC50543C59D8}"/>
                  </a:ext>
                </a:extLst>
              </p:cNvPr>
              <p:cNvGraphicFramePr>
                <a:graphicFrameLocks noChangeAspect="1"/>
              </p:cNvGraphicFramePr>
              <p:nvPr>
                <p:extLst>
                  <p:ext uri="{D42A27DB-BD31-4B8C-83A1-F6EECF244321}">
                    <p14:modId xmlns:p14="http://schemas.microsoft.com/office/powerpoint/2010/main" val="1044783922"/>
                  </p:ext>
                </p:extLst>
              </p:nvPr>
            </p:nvGraphicFramePr>
            <p:xfrm>
              <a:off x="3069997" y="3754123"/>
              <a:ext cx="1478954" cy="831912"/>
            </p:xfrm>
            <a:graphic>
              <a:graphicData uri="http://schemas.microsoft.com/office/powerpoint/2016/slidezoom">
                <pslz:sldZm>
                  <pslz:sldZmObj sldId="282" cId="1713479205">
                    <pslz:zmPr id="{97D47C76-B9BD-4FB7-949B-823C41333D96}" returnToParent="0" imageType="cover" transitionDur="1000">
                      <p166:blipFill xmlns:p166="http://schemas.microsoft.com/office/powerpoint/2016/6/main">
                        <a:blip r:embed="rId1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8954" cy="831912"/>
                        </a:xfrm>
                        <a:prstGeom prst="rect">
                          <a:avLst/>
                        </a:prstGeom>
                        <a:ln w="3175">
                          <a:solidFill>
                            <a:prstClr val="ltGray"/>
                          </a:solidFill>
                        </a:ln>
                      </p166:spPr>
                    </pslz:zmPr>
                  </pslz:sldZmObj>
                </pslz:sldZm>
              </a:graphicData>
            </a:graphic>
          </p:graphicFrame>
        </mc:Choice>
        <mc:Fallback>
          <p:pic>
            <p:nvPicPr>
              <p:cNvPr id="93" name="Folienzoom - 4/3">
                <a:hlinkClick r:id="rId20" action="ppaction://hlinksldjump"/>
                <a:extLst>
                  <a:ext uri="{FF2B5EF4-FFF2-40B4-BE49-F238E27FC236}">
                    <a16:creationId xmlns:a16="http://schemas.microsoft.com/office/drawing/2014/main" id="{6A3A7877-0BE7-4A5F-A0D6-CC50543C59D8}"/>
                  </a:ext>
                </a:extLst>
              </p:cNvPr>
              <p:cNvPicPr>
                <a:picLocks noGrp="1" noRot="1" noChangeAspect="1" noMove="1" noResize="1" noEditPoints="1" noAdjustHandles="1" noChangeArrowheads="1" noChangeShapeType="1"/>
              </p:cNvPicPr>
              <p:nvPr/>
            </p:nvPicPr>
            <p:blipFill>
              <a:blip r:embed="rId19" cstate="screen">
                <a:extLst>
                  <a:ext uri="{28A0092B-C50C-407E-A947-70E740481C1C}">
                    <a14:useLocalDpi xmlns:a14="http://schemas.microsoft.com/office/drawing/2010/main"/>
                  </a:ext>
                </a:extLst>
              </a:blip>
              <a:stretch>
                <a:fillRect/>
              </a:stretch>
            </p:blipFill>
            <p:spPr>
              <a:xfrm>
                <a:off x="3069997" y="3754123"/>
                <a:ext cx="1478954" cy="83191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82" name="Folienzoom - 4/2">
                <a:extLst>
                  <a:ext uri="{FF2B5EF4-FFF2-40B4-BE49-F238E27FC236}">
                    <a16:creationId xmlns:a16="http://schemas.microsoft.com/office/drawing/2014/main" id="{48A89C60-6FFC-4B57-AA21-850830654208}"/>
                  </a:ext>
                </a:extLst>
              </p:cNvPr>
              <p:cNvGraphicFramePr>
                <a:graphicFrameLocks noChangeAspect="1"/>
              </p:cNvGraphicFramePr>
              <p:nvPr>
                <p:extLst>
                  <p:ext uri="{D42A27DB-BD31-4B8C-83A1-F6EECF244321}">
                    <p14:modId xmlns:p14="http://schemas.microsoft.com/office/powerpoint/2010/main" val="2029154946"/>
                  </p:ext>
                </p:extLst>
              </p:nvPr>
            </p:nvGraphicFramePr>
            <p:xfrm>
              <a:off x="1527397" y="3737613"/>
              <a:ext cx="1497287" cy="842224"/>
            </p:xfrm>
            <a:graphic>
              <a:graphicData uri="http://schemas.microsoft.com/office/powerpoint/2016/slidezoom">
                <pslz:sldZm>
                  <pslz:sldZmObj sldId="277" cId="1083251038">
                    <pslz:zmPr id="{20BFE3CD-D689-4CA3-9F02-1D896603F94E}" returnToParent="0" imageType="cover" transitionDur="1000">
                      <p166:blipFill xmlns:p166="http://schemas.microsoft.com/office/powerpoint/2016/6/main">
                        <a:blip r:embed="rId2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97287" cy="842224"/>
                        </a:xfrm>
                        <a:prstGeom prst="rect">
                          <a:avLst/>
                        </a:prstGeom>
                        <a:ln w="3175">
                          <a:solidFill>
                            <a:prstClr val="ltGray"/>
                          </a:solidFill>
                        </a:ln>
                      </p166:spPr>
                    </pslz:zmPr>
                  </pslz:sldZmObj>
                </pslz:sldZm>
              </a:graphicData>
            </a:graphic>
          </p:graphicFrame>
        </mc:Choice>
        <mc:Fallback>
          <p:pic>
            <p:nvPicPr>
              <p:cNvPr id="82" name="Folienzoom - 4/2">
                <a:hlinkClick r:id="rId22" action="ppaction://hlinksldjump"/>
                <a:extLst>
                  <a:ext uri="{FF2B5EF4-FFF2-40B4-BE49-F238E27FC236}">
                    <a16:creationId xmlns:a16="http://schemas.microsoft.com/office/drawing/2014/main" id="{48A89C60-6FFC-4B57-AA21-850830654208}"/>
                  </a:ext>
                </a:extLst>
              </p:cNvPr>
              <p:cNvPicPr>
                <a:picLocks noGrp="1" noRot="1" noChangeAspect="1" noMove="1" noResize="1" noEditPoints="1" noAdjustHandles="1" noChangeArrowheads="1" noChangeShapeType="1"/>
              </p:cNvPicPr>
              <p:nvPr/>
            </p:nvPicPr>
            <p:blipFill>
              <a:blip r:embed="rId21" cstate="screen">
                <a:extLst>
                  <a:ext uri="{28A0092B-C50C-407E-A947-70E740481C1C}">
                    <a14:useLocalDpi xmlns:a14="http://schemas.microsoft.com/office/drawing/2010/main"/>
                  </a:ext>
                </a:extLst>
              </a:blip>
              <a:stretch>
                <a:fillRect/>
              </a:stretch>
            </p:blipFill>
            <p:spPr>
              <a:xfrm>
                <a:off x="1527397" y="3737613"/>
                <a:ext cx="1497287" cy="84222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4" name="Folienzoom - 4/1">
                <a:extLst>
                  <a:ext uri="{FF2B5EF4-FFF2-40B4-BE49-F238E27FC236}">
                    <a16:creationId xmlns:a16="http://schemas.microsoft.com/office/drawing/2014/main" id="{37EF6882-75F2-4FF0-9DF5-0CC26FEE60D8}"/>
                  </a:ext>
                </a:extLst>
              </p:cNvPr>
              <p:cNvGraphicFramePr>
                <a:graphicFrameLocks noChangeAspect="1"/>
              </p:cNvGraphicFramePr>
              <p:nvPr>
                <p:extLst>
                  <p:ext uri="{D42A27DB-BD31-4B8C-83A1-F6EECF244321}">
                    <p14:modId xmlns:p14="http://schemas.microsoft.com/office/powerpoint/2010/main" val="486453230"/>
                  </p:ext>
                </p:extLst>
              </p:nvPr>
            </p:nvGraphicFramePr>
            <p:xfrm>
              <a:off x="1" y="3731827"/>
              <a:ext cx="1511516" cy="850228"/>
            </p:xfrm>
            <a:graphic>
              <a:graphicData uri="http://schemas.microsoft.com/office/powerpoint/2016/slidezoom">
                <pslz:sldZm>
                  <pslz:sldZmObj sldId="271" cId="2738594996">
                    <pslz:zmPr id="{2456DF3D-2160-44DB-850E-382AC2A993E3}" returnToParent="0" imageType="cover" transitionDur="1000">
                      <p166:blipFill xmlns:p166="http://schemas.microsoft.com/office/powerpoint/2016/6/main">
                        <a:blip r:embed="rId2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511516" cy="850228"/>
                        </a:xfrm>
                        <a:prstGeom prst="rect">
                          <a:avLst/>
                        </a:prstGeom>
                        <a:ln w="3175">
                          <a:solidFill>
                            <a:prstClr val="ltGray"/>
                          </a:solidFill>
                        </a:ln>
                      </p166:spPr>
                    </pslz:zmPr>
                  </pslz:sldZmObj>
                </pslz:sldZm>
              </a:graphicData>
            </a:graphic>
          </p:graphicFrame>
        </mc:Choice>
        <mc:Fallback>
          <p:pic>
            <p:nvPicPr>
              <p:cNvPr id="34" name="Folienzoom - 4/1">
                <a:hlinkClick r:id="rId24" action="ppaction://hlinksldjump"/>
                <a:extLst>
                  <a:ext uri="{FF2B5EF4-FFF2-40B4-BE49-F238E27FC236}">
                    <a16:creationId xmlns:a16="http://schemas.microsoft.com/office/drawing/2014/main" id="{37EF6882-75F2-4FF0-9DF5-0CC26FEE60D8}"/>
                  </a:ext>
                </a:extLst>
              </p:cNvPr>
              <p:cNvPicPr>
                <a:picLocks noGrp="1" noRot="1" noChangeAspect="1" noMove="1" noResize="1" noEditPoints="1" noAdjustHandles="1" noChangeArrowheads="1" noChangeShapeType="1"/>
              </p:cNvPicPr>
              <p:nvPr/>
            </p:nvPicPr>
            <p:blipFill>
              <a:blip r:embed="rId23" cstate="screen">
                <a:extLst>
                  <a:ext uri="{28A0092B-C50C-407E-A947-70E740481C1C}">
                    <a14:useLocalDpi xmlns:a14="http://schemas.microsoft.com/office/drawing/2010/main"/>
                  </a:ext>
                </a:extLst>
              </a:blip>
              <a:stretch>
                <a:fillRect/>
              </a:stretch>
            </p:blipFill>
            <p:spPr>
              <a:xfrm>
                <a:off x="1" y="3731827"/>
                <a:ext cx="1511516" cy="8502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0" name="Folienzoom - 3/6">
                <a:extLst>
                  <a:ext uri="{FF2B5EF4-FFF2-40B4-BE49-F238E27FC236}">
                    <a16:creationId xmlns:a16="http://schemas.microsoft.com/office/drawing/2014/main" id="{8ACF8313-CDA4-457B-9FEF-A9992B3DEC94}"/>
                  </a:ext>
                </a:extLst>
              </p:cNvPr>
              <p:cNvGraphicFramePr>
                <a:graphicFrameLocks noChangeAspect="1"/>
              </p:cNvGraphicFramePr>
              <p:nvPr>
                <p:extLst>
                  <p:ext uri="{D42A27DB-BD31-4B8C-83A1-F6EECF244321}">
                    <p14:modId xmlns:p14="http://schemas.microsoft.com/office/powerpoint/2010/main" val="1464446806"/>
                  </p:ext>
                </p:extLst>
              </p:nvPr>
            </p:nvGraphicFramePr>
            <p:xfrm>
              <a:off x="7675842" y="2884696"/>
              <a:ext cx="1471500" cy="827719"/>
            </p:xfrm>
            <a:graphic>
              <a:graphicData uri="http://schemas.microsoft.com/office/powerpoint/2016/slidezoom">
                <pslz:sldZm>
                  <pslz:sldZmObj sldId="296" cId="1537631514">
                    <pslz:zmPr id="{95EC5095-BDEC-4F16-B3C9-7617C712EEE5}" returnToParent="0" imageType="cover" transitionDur="1000">
                      <p166:blipFill xmlns:p166="http://schemas.microsoft.com/office/powerpoint/2016/6/main">
                        <a:blip r:embed="rId2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1500" cy="827719"/>
                        </a:xfrm>
                        <a:prstGeom prst="rect">
                          <a:avLst/>
                        </a:prstGeom>
                        <a:ln w="3175">
                          <a:solidFill>
                            <a:prstClr val="ltGray"/>
                          </a:solidFill>
                        </a:ln>
                      </p166:spPr>
                    </pslz:zmPr>
                  </pslz:sldZmObj>
                </pslz:sldZm>
              </a:graphicData>
            </a:graphic>
          </p:graphicFrame>
        </mc:Choice>
        <mc:Fallback>
          <p:pic>
            <p:nvPicPr>
              <p:cNvPr id="150" name="Folienzoom - 3/6">
                <a:hlinkClick r:id="rId26" action="ppaction://hlinksldjump"/>
                <a:extLst>
                  <a:ext uri="{FF2B5EF4-FFF2-40B4-BE49-F238E27FC236}">
                    <a16:creationId xmlns:a16="http://schemas.microsoft.com/office/drawing/2014/main" id="{8ACF8313-CDA4-457B-9FEF-A9992B3DEC94}"/>
                  </a:ext>
                </a:extLst>
              </p:cNvPr>
              <p:cNvPicPr>
                <a:picLocks noGrp="1" noRot="1" noChangeAspect="1" noMove="1" noResize="1" noEditPoints="1" noAdjustHandles="1" noChangeArrowheads="1" noChangeShapeType="1"/>
              </p:cNvPicPr>
              <p:nvPr/>
            </p:nvPicPr>
            <p:blipFill>
              <a:blip r:embed="rId25" cstate="screen">
                <a:extLst>
                  <a:ext uri="{28A0092B-C50C-407E-A947-70E740481C1C}">
                    <a14:useLocalDpi xmlns:a14="http://schemas.microsoft.com/office/drawing/2010/main"/>
                  </a:ext>
                </a:extLst>
              </a:blip>
              <a:stretch>
                <a:fillRect/>
              </a:stretch>
            </p:blipFill>
            <p:spPr>
              <a:xfrm>
                <a:off x="7675842" y="2884696"/>
                <a:ext cx="1471500" cy="827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0" name="Folienzoom - 3/5">
                <a:extLst>
                  <a:ext uri="{FF2B5EF4-FFF2-40B4-BE49-F238E27FC236}">
                    <a16:creationId xmlns:a16="http://schemas.microsoft.com/office/drawing/2014/main" id="{02F074A4-6E41-42B2-A054-0F706F882739}"/>
                  </a:ext>
                </a:extLst>
              </p:cNvPr>
              <p:cNvGraphicFramePr>
                <a:graphicFrameLocks noChangeAspect="1"/>
              </p:cNvGraphicFramePr>
              <p:nvPr>
                <p:extLst>
                  <p:ext uri="{D42A27DB-BD31-4B8C-83A1-F6EECF244321}">
                    <p14:modId xmlns:p14="http://schemas.microsoft.com/office/powerpoint/2010/main" val="2037108983"/>
                  </p:ext>
                </p:extLst>
              </p:nvPr>
            </p:nvGraphicFramePr>
            <p:xfrm>
              <a:off x="6144023" y="2901570"/>
              <a:ext cx="1481982" cy="833615"/>
            </p:xfrm>
            <a:graphic>
              <a:graphicData uri="http://schemas.microsoft.com/office/powerpoint/2016/slidezoom">
                <pslz:sldZm>
                  <pslz:sldZmObj sldId="291" cId="1096644749">
                    <pslz:zmPr id="{8DEC09B3-439B-40C2-91E9-5DAA30E164BF}" returnToParent="0" imageType="cover" transitionDur="1000">
                      <p166:blipFill xmlns:p166="http://schemas.microsoft.com/office/powerpoint/2016/6/main">
                        <a:blip r:embed="rId2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1982" cy="833615"/>
                        </a:xfrm>
                        <a:prstGeom prst="rect">
                          <a:avLst/>
                        </a:prstGeom>
                        <a:ln w="3175">
                          <a:solidFill>
                            <a:prstClr val="ltGray"/>
                          </a:solidFill>
                        </a:ln>
                      </p166:spPr>
                    </pslz:zmPr>
                  </pslz:sldZmObj>
                </pslz:sldZm>
              </a:graphicData>
            </a:graphic>
          </p:graphicFrame>
        </mc:Choice>
        <mc:Fallback>
          <p:pic>
            <p:nvPicPr>
              <p:cNvPr id="130" name="Folienzoom - 3/5">
                <a:hlinkClick r:id="rId28" action="ppaction://hlinksldjump"/>
                <a:extLst>
                  <a:ext uri="{FF2B5EF4-FFF2-40B4-BE49-F238E27FC236}">
                    <a16:creationId xmlns:a16="http://schemas.microsoft.com/office/drawing/2014/main" id="{02F074A4-6E41-42B2-A054-0F706F882739}"/>
                  </a:ext>
                </a:extLst>
              </p:cNvPr>
              <p:cNvPicPr>
                <a:picLocks noGrp="1" noRot="1" noChangeAspect="1" noMove="1" noResize="1" noEditPoints="1" noAdjustHandles="1" noChangeArrowheads="1" noChangeShapeType="1"/>
              </p:cNvPicPr>
              <p:nvPr/>
            </p:nvPicPr>
            <p:blipFill>
              <a:blip r:embed="rId27" cstate="screen">
                <a:extLst>
                  <a:ext uri="{28A0092B-C50C-407E-A947-70E740481C1C}">
                    <a14:useLocalDpi xmlns:a14="http://schemas.microsoft.com/office/drawing/2010/main"/>
                  </a:ext>
                </a:extLst>
              </a:blip>
              <a:stretch>
                <a:fillRect/>
              </a:stretch>
            </p:blipFill>
            <p:spPr>
              <a:xfrm>
                <a:off x="6144023" y="2901570"/>
                <a:ext cx="1481982" cy="83361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0" name="Folienzoom - 3/4">
                <a:extLst>
                  <a:ext uri="{FF2B5EF4-FFF2-40B4-BE49-F238E27FC236}">
                    <a16:creationId xmlns:a16="http://schemas.microsoft.com/office/drawing/2014/main" id="{82836F43-6125-4DC5-8EFE-996F6EFFF086}"/>
                  </a:ext>
                </a:extLst>
              </p:cNvPr>
              <p:cNvGraphicFramePr>
                <a:graphicFrameLocks noChangeAspect="1"/>
              </p:cNvGraphicFramePr>
              <p:nvPr>
                <p:extLst>
                  <p:ext uri="{D42A27DB-BD31-4B8C-83A1-F6EECF244321}">
                    <p14:modId xmlns:p14="http://schemas.microsoft.com/office/powerpoint/2010/main" val="3355161555"/>
                  </p:ext>
                </p:extLst>
              </p:nvPr>
            </p:nvGraphicFramePr>
            <p:xfrm>
              <a:off x="4607388" y="2889119"/>
              <a:ext cx="1485639" cy="835672"/>
            </p:xfrm>
            <a:graphic>
              <a:graphicData uri="http://schemas.microsoft.com/office/powerpoint/2016/slidezoom">
                <pslz:sldZm>
                  <pslz:sldZmObj sldId="286" cId="1321349439">
                    <pslz:zmPr id="{3D1CF146-AA8C-4087-BC66-77BEE191AC7A}" returnToParent="0" imageType="cover" transitionDur="1000">
                      <p166:blipFill xmlns:p166="http://schemas.microsoft.com/office/powerpoint/2016/6/main">
                        <a:blip r:embed="rId2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5639" cy="835672"/>
                        </a:xfrm>
                        <a:prstGeom prst="rect">
                          <a:avLst/>
                        </a:prstGeom>
                        <a:ln w="3175">
                          <a:solidFill>
                            <a:prstClr val="ltGray"/>
                          </a:solidFill>
                        </a:ln>
                      </p166:spPr>
                    </pslz:zmPr>
                  </pslz:sldZmObj>
                </pslz:sldZm>
              </a:graphicData>
            </a:graphic>
          </p:graphicFrame>
        </mc:Choice>
        <mc:Fallback>
          <p:pic>
            <p:nvPicPr>
              <p:cNvPr id="110" name="Folienzoom - 3/4">
                <a:hlinkClick r:id="rId30" action="ppaction://hlinksldjump"/>
                <a:extLst>
                  <a:ext uri="{FF2B5EF4-FFF2-40B4-BE49-F238E27FC236}">
                    <a16:creationId xmlns:a16="http://schemas.microsoft.com/office/drawing/2014/main" id="{82836F43-6125-4DC5-8EFE-996F6EFFF086}"/>
                  </a:ext>
                </a:extLst>
              </p:cNvPr>
              <p:cNvPicPr>
                <a:picLocks noGrp="1" noRot="1" noChangeAspect="1" noMove="1" noResize="1" noEditPoints="1" noAdjustHandles="1" noChangeArrowheads="1" noChangeShapeType="1"/>
              </p:cNvPicPr>
              <p:nvPr/>
            </p:nvPicPr>
            <p:blipFill>
              <a:blip r:embed="rId29" cstate="screen">
                <a:extLst>
                  <a:ext uri="{28A0092B-C50C-407E-A947-70E740481C1C}">
                    <a14:useLocalDpi xmlns:a14="http://schemas.microsoft.com/office/drawing/2010/main"/>
                  </a:ext>
                </a:extLst>
              </a:blip>
              <a:stretch>
                <a:fillRect/>
              </a:stretch>
            </p:blipFill>
            <p:spPr>
              <a:xfrm>
                <a:off x="4607388" y="2889119"/>
                <a:ext cx="1485639" cy="8356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1" name="Folienzoom - 3/3">
                <a:extLst>
                  <a:ext uri="{FF2B5EF4-FFF2-40B4-BE49-F238E27FC236}">
                    <a16:creationId xmlns:a16="http://schemas.microsoft.com/office/drawing/2014/main" id="{CB691788-42FD-4287-A593-AC756E6DE1DE}"/>
                  </a:ext>
                </a:extLst>
              </p:cNvPr>
              <p:cNvGraphicFramePr>
                <a:graphicFrameLocks noChangeAspect="1"/>
              </p:cNvGraphicFramePr>
              <p:nvPr>
                <p:extLst>
                  <p:ext uri="{D42A27DB-BD31-4B8C-83A1-F6EECF244321}">
                    <p14:modId xmlns:p14="http://schemas.microsoft.com/office/powerpoint/2010/main" val="2632464559"/>
                  </p:ext>
                </p:extLst>
              </p:nvPr>
            </p:nvGraphicFramePr>
            <p:xfrm>
              <a:off x="3068857" y="2881786"/>
              <a:ext cx="1478954" cy="831912"/>
            </p:xfrm>
            <a:graphic>
              <a:graphicData uri="http://schemas.microsoft.com/office/powerpoint/2016/slidezoom">
                <pslz:sldZm>
                  <pslz:sldZmObj sldId="281" cId="317693037">
                    <pslz:zmPr id="{0A489BAF-63CA-4004-9840-7EEF435E19F9}" returnToParent="0" imageType="cover" transitionDur="1000">
                      <p166:blipFill xmlns:p166="http://schemas.microsoft.com/office/powerpoint/2016/6/main">
                        <a:blip r:embed="rId3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8954" cy="831912"/>
                        </a:xfrm>
                        <a:prstGeom prst="rect">
                          <a:avLst/>
                        </a:prstGeom>
                        <a:ln w="3175">
                          <a:solidFill>
                            <a:prstClr val="ltGray"/>
                          </a:solidFill>
                        </a:ln>
                      </p166:spPr>
                    </pslz:zmPr>
                  </pslz:sldZmObj>
                </pslz:sldZm>
              </a:graphicData>
            </a:graphic>
          </p:graphicFrame>
        </mc:Choice>
        <mc:Fallback>
          <p:pic>
            <p:nvPicPr>
              <p:cNvPr id="91" name="Folienzoom - 3/3">
                <a:hlinkClick r:id="rId32" action="ppaction://hlinksldjump"/>
                <a:extLst>
                  <a:ext uri="{FF2B5EF4-FFF2-40B4-BE49-F238E27FC236}">
                    <a16:creationId xmlns:a16="http://schemas.microsoft.com/office/drawing/2014/main" id="{CB691788-42FD-4287-A593-AC756E6DE1DE}"/>
                  </a:ext>
                </a:extLst>
              </p:cNvPr>
              <p:cNvPicPr>
                <a:picLocks noGrp="1" noRot="1" noChangeAspect="1" noMove="1" noResize="1" noEditPoints="1" noAdjustHandles="1" noChangeArrowheads="1" noChangeShapeType="1"/>
              </p:cNvPicPr>
              <p:nvPr/>
            </p:nvPicPr>
            <p:blipFill>
              <a:blip r:embed="rId31" cstate="screen">
                <a:extLst>
                  <a:ext uri="{28A0092B-C50C-407E-A947-70E740481C1C}">
                    <a14:useLocalDpi xmlns:a14="http://schemas.microsoft.com/office/drawing/2010/main"/>
                  </a:ext>
                </a:extLst>
              </a:blip>
              <a:stretch>
                <a:fillRect/>
              </a:stretch>
            </p:blipFill>
            <p:spPr>
              <a:xfrm>
                <a:off x="3068857" y="2881786"/>
                <a:ext cx="1478954" cy="83191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9" name="Folienzoom - 3/2">
                <a:extLst>
                  <a:ext uri="{FF2B5EF4-FFF2-40B4-BE49-F238E27FC236}">
                    <a16:creationId xmlns:a16="http://schemas.microsoft.com/office/drawing/2014/main" id="{8C3CD49A-BEFD-4A88-955C-F5777281A357}"/>
                  </a:ext>
                </a:extLst>
              </p:cNvPr>
              <p:cNvGraphicFramePr>
                <a:graphicFrameLocks noChangeAspect="1"/>
              </p:cNvGraphicFramePr>
              <p:nvPr>
                <p:extLst>
                  <p:ext uri="{D42A27DB-BD31-4B8C-83A1-F6EECF244321}">
                    <p14:modId xmlns:p14="http://schemas.microsoft.com/office/powerpoint/2010/main" val="452855624"/>
                  </p:ext>
                </p:extLst>
              </p:nvPr>
            </p:nvGraphicFramePr>
            <p:xfrm>
              <a:off x="1521058" y="2882567"/>
              <a:ext cx="1497287" cy="842224"/>
            </p:xfrm>
            <a:graphic>
              <a:graphicData uri="http://schemas.microsoft.com/office/powerpoint/2016/slidezoom">
                <pslz:sldZm>
                  <pslz:sldZmObj sldId="276" cId="1442414698">
                    <pslz:zmPr id="{A7F34820-12EE-43E1-BFCF-0138F87C246C}" returnToParent="0" imageType="cover" transitionDur="1000">
                      <p166:blipFill xmlns:p166="http://schemas.microsoft.com/office/powerpoint/2016/6/main">
                        <a:blip r:embed="rId3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97287" cy="842224"/>
                        </a:xfrm>
                        <a:prstGeom prst="rect">
                          <a:avLst/>
                        </a:prstGeom>
                        <a:ln w="3175">
                          <a:solidFill>
                            <a:prstClr val="ltGray"/>
                          </a:solidFill>
                        </a:ln>
                      </p166:spPr>
                    </pslz:zmPr>
                  </pslz:sldZmObj>
                </pslz:sldZm>
              </a:graphicData>
            </a:graphic>
          </p:graphicFrame>
        </mc:Choice>
        <mc:Fallback>
          <p:pic>
            <p:nvPicPr>
              <p:cNvPr id="79" name="Folienzoom - 3/2">
                <a:hlinkClick r:id="rId34" action="ppaction://hlinksldjump"/>
                <a:extLst>
                  <a:ext uri="{FF2B5EF4-FFF2-40B4-BE49-F238E27FC236}">
                    <a16:creationId xmlns:a16="http://schemas.microsoft.com/office/drawing/2014/main" id="{8C3CD49A-BEFD-4A88-955C-F5777281A357}"/>
                  </a:ext>
                </a:extLst>
              </p:cNvPr>
              <p:cNvPicPr>
                <a:picLocks noGrp="1" noRot="1" noChangeAspect="1" noMove="1" noResize="1" noEditPoints="1" noAdjustHandles="1" noChangeArrowheads="1" noChangeShapeType="1"/>
              </p:cNvPicPr>
              <p:nvPr/>
            </p:nvPicPr>
            <p:blipFill>
              <a:blip r:embed="rId33" cstate="screen">
                <a:extLst>
                  <a:ext uri="{28A0092B-C50C-407E-A947-70E740481C1C}">
                    <a14:useLocalDpi xmlns:a14="http://schemas.microsoft.com/office/drawing/2010/main"/>
                  </a:ext>
                </a:extLst>
              </a:blip>
              <a:stretch>
                <a:fillRect/>
              </a:stretch>
            </p:blipFill>
            <p:spPr>
              <a:xfrm>
                <a:off x="1521058" y="2882567"/>
                <a:ext cx="1497287" cy="84222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30" name="Folienzoom - 3/1">
                <a:extLst>
                  <a:ext uri="{FF2B5EF4-FFF2-40B4-BE49-F238E27FC236}">
                    <a16:creationId xmlns:a16="http://schemas.microsoft.com/office/drawing/2014/main" id="{132B3020-CDDA-4B6A-B957-931D76CE9988}"/>
                  </a:ext>
                </a:extLst>
              </p:cNvPr>
              <p:cNvGraphicFramePr>
                <a:graphicFrameLocks noChangeAspect="1"/>
              </p:cNvGraphicFramePr>
              <p:nvPr>
                <p:extLst>
                  <p:ext uri="{D42A27DB-BD31-4B8C-83A1-F6EECF244321}">
                    <p14:modId xmlns:p14="http://schemas.microsoft.com/office/powerpoint/2010/main" val="1493073496"/>
                  </p:ext>
                </p:extLst>
              </p:nvPr>
            </p:nvGraphicFramePr>
            <p:xfrm>
              <a:off x="-3654" y="2892467"/>
              <a:ext cx="1512859" cy="850983"/>
            </p:xfrm>
            <a:graphic>
              <a:graphicData uri="http://schemas.microsoft.com/office/powerpoint/2016/slidezoom">
                <pslz:sldZm>
                  <pslz:sldZmObj sldId="270" cId="2309015311">
                    <pslz:zmPr id="{23A1A43D-DD8F-4396-9CEC-3366A82C66DC}" returnToParent="0" imageType="cover" transitionDur="1000">
                      <p166:blipFill xmlns:p166="http://schemas.microsoft.com/office/powerpoint/2016/6/main">
                        <a:blip r:embed="rId3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512859" cy="850983"/>
                        </a:xfrm>
                        <a:prstGeom prst="rect">
                          <a:avLst/>
                        </a:prstGeom>
                        <a:ln w="3175">
                          <a:solidFill>
                            <a:prstClr val="ltGray"/>
                          </a:solidFill>
                        </a:ln>
                      </p166:spPr>
                    </pslz:zmPr>
                  </pslz:sldZmObj>
                </pslz:sldZm>
              </a:graphicData>
            </a:graphic>
          </p:graphicFrame>
        </mc:Choice>
        <mc:Fallback>
          <p:pic>
            <p:nvPicPr>
              <p:cNvPr id="30" name="Folienzoom - 3/1">
                <a:hlinkClick r:id="rId36" action="ppaction://hlinksldjump"/>
                <a:extLst>
                  <a:ext uri="{FF2B5EF4-FFF2-40B4-BE49-F238E27FC236}">
                    <a16:creationId xmlns:a16="http://schemas.microsoft.com/office/drawing/2014/main" id="{132B3020-CDDA-4B6A-B957-931D76CE9988}"/>
                  </a:ext>
                </a:extLst>
              </p:cNvPr>
              <p:cNvPicPr>
                <a:picLocks noGrp="1" noRot="1" noChangeAspect="1" noMove="1" noResize="1" noEditPoints="1" noAdjustHandles="1" noChangeArrowheads="1" noChangeShapeType="1"/>
              </p:cNvPicPr>
              <p:nvPr/>
            </p:nvPicPr>
            <p:blipFill>
              <a:blip r:embed="rId35" cstate="screen">
                <a:extLst>
                  <a:ext uri="{28A0092B-C50C-407E-A947-70E740481C1C}">
                    <a14:useLocalDpi xmlns:a14="http://schemas.microsoft.com/office/drawing/2010/main"/>
                  </a:ext>
                </a:extLst>
              </a:blip>
              <a:stretch>
                <a:fillRect/>
              </a:stretch>
            </p:blipFill>
            <p:spPr>
              <a:xfrm>
                <a:off x="-3654" y="2892467"/>
                <a:ext cx="1512859" cy="850983"/>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46" name="Folienzoom - 2/6">
                <a:extLst>
                  <a:ext uri="{FF2B5EF4-FFF2-40B4-BE49-F238E27FC236}">
                    <a16:creationId xmlns:a16="http://schemas.microsoft.com/office/drawing/2014/main" id="{F7AEC9C9-BBCB-46C1-9A45-7DEA2AFDCBB1}"/>
                  </a:ext>
                </a:extLst>
              </p:cNvPr>
              <p:cNvGraphicFramePr>
                <a:graphicFrameLocks noChangeAspect="1"/>
              </p:cNvGraphicFramePr>
              <p:nvPr>
                <p:extLst>
                  <p:ext uri="{D42A27DB-BD31-4B8C-83A1-F6EECF244321}">
                    <p14:modId xmlns:p14="http://schemas.microsoft.com/office/powerpoint/2010/main" val="3578254032"/>
                  </p:ext>
                </p:extLst>
              </p:nvPr>
            </p:nvGraphicFramePr>
            <p:xfrm>
              <a:off x="7672502" y="2029695"/>
              <a:ext cx="1471500" cy="827719"/>
            </p:xfrm>
            <a:graphic>
              <a:graphicData uri="http://schemas.microsoft.com/office/powerpoint/2016/slidezoom">
                <pslz:sldZm>
                  <pslz:sldZmObj sldId="295" cId="3008896825">
                    <pslz:zmPr id="{2C742313-4A37-4783-AAD6-F030DC18ABBB}" returnToParent="0" imageType="cover" transitionDur="1000">
                      <p166:blipFill xmlns:p166="http://schemas.microsoft.com/office/powerpoint/2016/6/main">
                        <a:blip r:embed="rId3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1500" cy="827719"/>
                        </a:xfrm>
                        <a:prstGeom prst="rect">
                          <a:avLst/>
                        </a:prstGeom>
                        <a:ln w="3175">
                          <a:solidFill>
                            <a:prstClr val="ltGray"/>
                          </a:solidFill>
                        </a:ln>
                      </p166:spPr>
                    </pslz:zmPr>
                  </pslz:sldZmObj>
                </pslz:sldZm>
              </a:graphicData>
            </a:graphic>
          </p:graphicFrame>
        </mc:Choice>
        <mc:Fallback>
          <p:pic>
            <p:nvPicPr>
              <p:cNvPr id="146" name="Folienzoom - 2/6">
                <a:hlinkClick r:id="rId38" action="ppaction://hlinksldjump"/>
                <a:extLst>
                  <a:ext uri="{FF2B5EF4-FFF2-40B4-BE49-F238E27FC236}">
                    <a16:creationId xmlns:a16="http://schemas.microsoft.com/office/drawing/2014/main" id="{F7AEC9C9-BBCB-46C1-9A45-7DEA2AFDCBB1}"/>
                  </a:ext>
                </a:extLst>
              </p:cNvPr>
              <p:cNvPicPr>
                <a:picLocks noGrp="1" noRot="1" noChangeAspect="1" noMove="1" noResize="1" noEditPoints="1" noAdjustHandles="1" noChangeArrowheads="1" noChangeShapeType="1"/>
              </p:cNvPicPr>
              <p:nvPr/>
            </p:nvPicPr>
            <p:blipFill>
              <a:blip r:embed="rId37" cstate="screen">
                <a:extLst>
                  <a:ext uri="{28A0092B-C50C-407E-A947-70E740481C1C}">
                    <a14:useLocalDpi xmlns:a14="http://schemas.microsoft.com/office/drawing/2010/main"/>
                  </a:ext>
                </a:extLst>
              </a:blip>
              <a:stretch>
                <a:fillRect/>
              </a:stretch>
            </p:blipFill>
            <p:spPr>
              <a:xfrm>
                <a:off x="7672502" y="2029695"/>
                <a:ext cx="1471500" cy="827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26" name="Folienzoom - 2/5">
                <a:extLst>
                  <a:ext uri="{FF2B5EF4-FFF2-40B4-BE49-F238E27FC236}">
                    <a16:creationId xmlns:a16="http://schemas.microsoft.com/office/drawing/2014/main" id="{8A4BC507-27F8-4222-BC2F-BF5377766B9A}"/>
                  </a:ext>
                </a:extLst>
              </p:cNvPr>
              <p:cNvGraphicFramePr>
                <a:graphicFrameLocks noChangeAspect="1"/>
              </p:cNvGraphicFramePr>
              <p:nvPr>
                <p:extLst>
                  <p:ext uri="{D42A27DB-BD31-4B8C-83A1-F6EECF244321}">
                    <p14:modId xmlns:p14="http://schemas.microsoft.com/office/powerpoint/2010/main" val="3925761764"/>
                  </p:ext>
                </p:extLst>
              </p:nvPr>
            </p:nvGraphicFramePr>
            <p:xfrm>
              <a:off x="6144023" y="2029513"/>
              <a:ext cx="1481982" cy="833615"/>
            </p:xfrm>
            <a:graphic>
              <a:graphicData uri="http://schemas.microsoft.com/office/powerpoint/2016/slidezoom">
                <pslz:sldZm>
                  <pslz:sldZmObj sldId="290" cId="4100315965">
                    <pslz:zmPr id="{BD9BFBC9-CD7C-4217-95ED-E61C2388EB0B}" returnToParent="0" imageType="cover" transitionDur="1000">
                      <p166:blipFill xmlns:p166="http://schemas.microsoft.com/office/powerpoint/2016/6/main">
                        <a:blip r:embed="rId3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1982" cy="833615"/>
                        </a:xfrm>
                        <a:prstGeom prst="rect">
                          <a:avLst/>
                        </a:prstGeom>
                        <a:ln w="3175">
                          <a:solidFill>
                            <a:prstClr val="ltGray"/>
                          </a:solidFill>
                        </a:ln>
                      </p166:spPr>
                    </pslz:zmPr>
                  </pslz:sldZmObj>
                </pslz:sldZm>
              </a:graphicData>
            </a:graphic>
          </p:graphicFrame>
        </mc:Choice>
        <mc:Fallback>
          <p:pic>
            <p:nvPicPr>
              <p:cNvPr id="126" name="Folienzoom - 2/5">
                <a:hlinkClick r:id="rId40" action="ppaction://hlinksldjump"/>
                <a:extLst>
                  <a:ext uri="{FF2B5EF4-FFF2-40B4-BE49-F238E27FC236}">
                    <a16:creationId xmlns:a16="http://schemas.microsoft.com/office/drawing/2014/main" id="{8A4BC507-27F8-4222-BC2F-BF5377766B9A}"/>
                  </a:ext>
                </a:extLst>
              </p:cNvPr>
              <p:cNvPicPr>
                <a:picLocks noGrp="1" noRot="1" noChangeAspect="1" noMove="1" noResize="1" noEditPoints="1" noAdjustHandles="1" noChangeArrowheads="1" noChangeShapeType="1"/>
              </p:cNvPicPr>
              <p:nvPr/>
            </p:nvPicPr>
            <p:blipFill>
              <a:blip r:embed="rId39" cstate="screen">
                <a:extLst>
                  <a:ext uri="{28A0092B-C50C-407E-A947-70E740481C1C}">
                    <a14:useLocalDpi xmlns:a14="http://schemas.microsoft.com/office/drawing/2010/main"/>
                  </a:ext>
                </a:extLst>
              </a:blip>
              <a:stretch>
                <a:fillRect/>
              </a:stretch>
            </p:blipFill>
            <p:spPr>
              <a:xfrm>
                <a:off x="6144023" y="2029513"/>
                <a:ext cx="1481982" cy="83361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5" name="Folienzoom - 2/4">
                <a:extLst>
                  <a:ext uri="{FF2B5EF4-FFF2-40B4-BE49-F238E27FC236}">
                    <a16:creationId xmlns:a16="http://schemas.microsoft.com/office/drawing/2014/main" id="{B4445AE1-1DEC-43B1-9869-21805F816B58}"/>
                  </a:ext>
                </a:extLst>
              </p:cNvPr>
              <p:cNvGraphicFramePr>
                <a:graphicFrameLocks noChangeAspect="1"/>
              </p:cNvGraphicFramePr>
              <p:nvPr>
                <p:extLst>
                  <p:ext uri="{D42A27DB-BD31-4B8C-83A1-F6EECF244321}">
                    <p14:modId xmlns:p14="http://schemas.microsoft.com/office/powerpoint/2010/main" val="3858415847"/>
                  </p:ext>
                </p:extLst>
              </p:nvPr>
            </p:nvGraphicFramePr>
            <p:xfrm>
              <a:off x="4593439" y="2010980"/>
              <a:ext cx="1501412" cy="844544"/>
            </p:xfrm>
            <a:graphic>
              <a:graphicData uri="http://schemas.microsoft.com/office/powerpoint/2016/slidezoom">
                <pslz:sldZm>
                  <pslz:sldZmObj sldId="285" cId="1616482804">
                    <pslz:zmPr id="{5AA4B083-9CDA-4CD8-A5C0-93D2E68D1FBE}" returnToParent="0" imageType="cover" transitionDur="1000">
                      <p166:blipFill xmlns:p166="http://schemas.microsoft.com/office/powerpoint/2016/6/main">
                        <a:blip r:embed="rId4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501412" cy="844544"/>
                        </a:xfrm>
                        <a:prstGeom prst="rect">
                          <a:avLst/>
                        </a:prstGeom>
                        <a:ln w="3175">
                          <a:solidFill>
                            <a:prstClr val="ltGray"/>
                          </a:solidFill>
                        </a:ln>
                      </p166:spPr>
                    </pslz:zmPr>
                  </pslz:sldZmObj>
                </pslz:sldZm>
              </a:graphicData>
            </a:graphic>
          </p:graphicFrame>
        </mc:Choice>
        <mc:Fallback>
          <p:pic>
            <p:nvPicPr>
              <p:cNvPr id="105" name="Folienzoom - 2/4">
                <a:hlinkClick r:id="rId42" action="ppaction://hlinksldjump"/>
                <a:extLst>
                  <a:ext uri="{FF2B5EF4-FFF2-40B4-BE49-F238E27FC236}">
                    <a16:creationId xmlns:a16="http://schemas.microsoft.com/office/drawing/2014/main" id="{B4445AE1-1DEC-43B1-9869-21805F816B58}"/>
                  </a:ext>
                </a:extLst>
              </p:cNvPr>
              <p:cNvPicPr>
                <a:picLocks noGrp="1" noRot="1" noChangeAspect="1" noMove="1" noResize="1" noEditPoints="1" noAdjustHandles="1" noChangeArrowheads="1" noChangeShapeType="1"/>
              </p:cNvPicPr>
              <p:nvPr/>
            </p:nvPicPr>
            <p:blipFill>
              <a:blip r:embed="rId41" cstate="screen">
                <a:extLst>
                  <a:ext uri="{28A0092B-C50C-407E-A947-70E740481C1C}">
                    <a14:useLocalDpi xmlns:a14="http://schemas.microsoft.com/office/drawing/2010/main"/>
                  </a:ext>
                </a:extLst>
              </a:blip>
              <a:stretch>
                <a:fillRect/>
              </a:stretch>
            </p:blipFill>
            <p:spPr>
              <a:xfrm>
                <a:off x="4593439" y="2010980"/>
                <a:ext cx="1501412" cy="84454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89" name="Folienzoom - 2/3">
                <a:extLst>
                  <a:ext uri="{FF2B5EF4-FFF2-40B4-BE49-F238E27FC236}">
                    <a16:creationId xmlns:a16="http://schemas.microsoft.com/office/drawing/2014/main" id="{9CF87086-54F7-42EB-A0C1-8D07936CA518}"/>
                  </a:ext>
                </a:extLst>
              </p:cNvPr>
              <p:cNvGraphicFramePr>
                <a:graphicFrameLocks noChangeAspect="1"/>
              </p:cNvGraphicFramePr>
              <p:nvPr>
                <p:extLst>
                  <p:ext uri="{D42A27DB-BD31-4B8C-83A1-F6EECF244321}">
                    <p14:modId xmlns:p14="http://schemas.microsoft.com/office/powerpoint/2010/main" val="657743166"/>
                  </p:ext>
                </p:extLst>
              </p:nvPr>
            </p:nvGraphicFramePr>
            <p:xfrm>
              <a:off x="3071608" y="2015164"/>
              <a:ext cx="1478954" cy="831912"/>
            </p:xfrm>
            <a:graphic>
              <a:graphicData uri="http://schemas.microsoft.com/office/powerpoint/2016/slidezoom">
                <pslz:sldZm>
                  <pslz:sldZmObj sldId="280" cId="1146334913">
                    <pslz:zmPr id="{DFCDC141-801A-4D8C-BEB2-F6A2DC80D6DC}" returnToParent="0" imageType="cover" transitionDur="1000">
                      <p166:blipFill xmlns:p166="http://schemas.microsoft.com/office/powerpoint/2016/6/main">
                        <a:blip r:embed="rId4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8954" cy="831912"/>
                        </a:xfrm>
                        <a:prstGeom prst="rect">
                          <a:avLst/>
                        </a:prstGeom>
                        <a:ln w="3175">
                          <a:solidFill>
                            <a:prstClr val="ltGray"/>
                          </a:solidFill>
                        </a:ln>
                      </p166:spPr>
                    </pslz:zmPr>
                  </pslz:sldZmObj>
                </pslz:sldZm>
              </a:graphicData>
            </a:graphic>
          </p:graphicFrame>
        </mc:Choice>
        <mc:Fallback>
          <p:pic>
            <p:nvPicPr>
              <p:cNvPr id="89" name="Folienzoom - 2/3">
                <a:hlinkClick r:id="rId44" action="ppaction://hlinksldjump"/>
                <a:extLst>
                  <a:ext uri="{FF2B5EF4-FFF2-40B4-BE49-F238E27FC236}">
                    <a16:creationId xmlns:a16="http://schemas.microsoft.com/office/drawing/2014/main" id="{9CF87086-54F7-42EB-A0C1-8D07936CA518}"/>
                  </a:ext>
                </a:extLst>
              </p:cNvPr>
              <p:cNvPicPr>
                <a:picLocks noGrp="1" noRot="1" noChangeAspect="1" noMove="1" noResize="1" noEditPoints="1" noAdjustHandles="1" noChangeArrowheads="1" noChangeShapeType="1"/>
              </p:cNvPicPr>
              <p:nvPr/>
            </p:nvPicPr>
            <p:blipFill>
              <a:blip r:embed="rId43" cstate="screen">
                <a:extLst>
                  <a:ext uri="{28A0092B-C50C-407E-A947-70E740481C1C}">
                    <a14:useLocalDpi xmlns:a14="http://schemas.microsoft.com/office/drawing/2010/main"/>
                  </a:ext>
                </a:extLst>
              </a:blip>
              <a:stretch>
                <a:fillRect/>
              </a:stretch>
            </p:blipFill>
            <p:spPr>
              <a:xfrm>
                <a:off x="3071608" y="2015164"/>
                <a:ext cx="1478954" cy="83191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5" name="Folienzoom - 2/2">
                <a:extLst>
                  <a:ext uri="{FF2B5EF4-FFF2-40B4-BE49-F238E27FC236}">
                    <a16:creationId xmlns:a16="http://schemas.microsoft.com/office/drawing/2014/main" id="{104ED8CD-2627-4498-AB1F-E7A2603EFC46}"/>
                  </a:ext>
                </a:extLst>
              </p:cNvPr>
              <p:cNvGraphicFramePr>
                <a:graphicFrameLocks noChangeAspect="1"/>
              </p:cNvGraphicFramePr>
              <p:nvPr>
                <p:extLst>
                  <p:ext uri="{D42A27DB-BD31-4B8C-83A1-F6EECF244321}">
                    <p14:modId xmlns:p14="http://schemas.microsoft.com/office/powerpoint/2010/main" val="2511578412"/>
                  </p:ext>
                </p:extLst>
              </p:nvPr>
            </p:nvGraphicFramePr>
            <p:xfrm>
              <a:off x="1541878" y="2009871"/>
              <a:ext cx="1497287" cy="842224"/>
            </p:xfrm>
            <a:graphic>
              <a:graphicData uri="http://schemas.microsoft.com/office/powerpoint/2016/slidezoom">
                <pslz:sldZm>
                  <pslz:sldZmObj sldId="275" cId="267572749">
                    <pslz:zmPr id="{B488AA5C-1BFF-49DE-964A-9EC8F81A5062}" returnToParent="0" imageType="cover" transitionDur="1000">
                      <p166:blipFill xmlns:p166="http://schemas.microsoft.com/office/powerpoint/2016/6/main">
                        <a:blip r:embed="rId4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97287" cy="842224"/>
                        </a:xfrm>
                        <a:prstGeom prst="rect">
                          <a:avLst/>
                        </a:prstGeom>
                        <a:ln w="3175">
                          <a:solidFill>
                            <a:prstClr val="ltGray"/>
                          </a:solidFill>
                        </a:ln>
                      </p166:spPr>
                    </pslz:zmPr>
                  </pslz:sldZmObj>
                </pslz:sldZm>
              </a:graphicData>
            </a:graphic>
          </p:graphicFrame>
        </mc:Choice>
        <mc:Fallback>
          <p:pic>
            <p:nvPicPr>
              <p:cNvPr id="75" name="Folienzoom - 2/2">
                <a:hlinkClick r:id="rId46" action="ppaction://hlinksldjump"/>
                <a:extLst>
                  <a:ext uri="{FF2B5EF4-FFF2-40B4-BE49-F238E27FC236}">
                    <a16:creationId xmlns:a16="http://schemas.microsoft.com/office/drawing/2014/main" id="{104ED8CD-2627-4498-AB1F-E7A2603EFC46}"/>
                  </a:ext>
                </a:extLst>
              </p:cNvPr>
              <p:cNvPicPr>
                <a:picLocks noGrp="1" noRot="1" noChangeAspect="1" noMove="1" noResize="1" noEditPoints="1" noAdjustHandles="1" noChangeArrowheads="1" noChangeShapeType="1"/>
              </p:cNvPicPr>
              <p:nvPr/>
            </p:nvPicPr>
            <p:blipFill>
              <a:blip r:embed="rId45" cstate="screen">
                <a:extLst>
                  <a:ext uri="{28A0092B-C50C-407E-A947-70E740481C1C}">
                    <a14:useLocalDpi xmlns:a14="http://schemas.microsoft.com/office/drawing/2010/main"/>
                  </a:ext>
                </a:extLst>
              </a:blip>
              <a:stretch>
                <a:fillRect/>
              </a:stretch>
            </p:blipFill>
            <p:spPr>
              <a:xfrm>
                <a:off x="1541878" y="2009871"/>
                <a:ext cx="1497287" cy="84222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6" name="Folienzoom - 2/1">
                <a:extLst>
                  <a:ext uri="{FF2B5EF4-FFF2-40B4-BE49-F238E27FC236}">
                    <a16:creationId xmlns:a16="http://schemas.microsoft.com/office/drawing/2014/main" id="{E17EAECD-D242-48D3-84D0-0895B6CB7E22}"/>
                  </a:ext>
                </a:extLst>
              </p:cNvPr>
              <p:cNvGraphicFramePr>
                <a:graphicFrameLocks noChangeAspect="1"/>
              </p:cNvGraphicFramePr>
              <p:nvPr>
                <p:extLst>
                  <p:ext uri="{D42A27DB-BD31-4B8C-83A1-F6EECF244321}">
                    <p14:modId xmlns:p14="http://schemas.microsoft.com/office/powerpoint/2010/main" val="80326141"/>
                  </p:ext>
                </p:extLst>
              </p:nvPr>
            </p:nvGraphicFramePr>
            <p:xfrm>
              <a:off x="1189" y="2016438"/>
              <a:ext cx="1484908" cy="835261"/>
            </p:xfrm>
            <a:graphic>
              <a:graphicData uri="http://schemas.microsoft.com/office/powerpoint/2016/slidezoom">
                <pslz:sldZm>
                  <pslz:sldZmObj sldId="269" cId="1546973757">
                    <pslz:zmPr id="{423B7F9D-AD39-4200-A919-6EA14605E56F}" returnToParent="0" imageType="cover" transitionDur="1000">
                      <p166:blipFill xmlns:p166="http://schemas.microsoft.com/office/powerpoint/2016/6/main">
                        <a:blip r:embed="rId4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4908" cy="835261"/>
                        </a:xfrm>
                        <a:prstGeom prst="rect">
                          <a:avLst/>
                        </a:prstGeom>
                        <a:ln w="3175">
                          <a:solidFill>
                            <a:prstClr val="ltGray"/>
                          </a:solidFill>
                        </a:ln>
                      </p166:spPr>
                    </pslz:zmPr>
                  </pslz:sldZmObj>
                </pslz:sldZm>
              </a:graphicData>
            </a:graphic>
          </p:graphicFrame>
        </mc:Choice>
        <mc:Fallback>
          <p:pic>
            <p:nvPicPr>
              <p:cNvPr id="26" name="Folienzoom - 2/1">
                <a:hlinkClick r:id="rId48" action="ppaction://hlinksldjump"/>
                <a:extLst>
                  <a:ext uri="{FF2B5EF4-FFF2-40B4-BE49-F238E27FC236}">
                    <a16:creationId xmlns:a16="http://schemas.microsoft.com/office/drawing/2014/main" id="{E17EAECD-D242-48D3-84D0-0895B6CB7E22}"/>
                  </a:ext>
                </a:extLst>
              </p:cNvPr>
              <p:cNvPicPr>
                <a:picLocks noGrp="1" noRot="1" noChangeAspect="1" noMove="1" noResize="1" noEditPoints="1" noAdjustHandles="1" noChangeArrowheads="1" noChangeShapeType="1"/>
              </p:cNvPicPr>
              <p:nvPr/>
            </p:nvPicPr>
            <p:blipFill>
              <a:blip r:embed="rId47" cstate="screen">
                <a:extLst>
                  <a:ext uri="{28A0092B-C50C-407E-A947-70E740481C1C}">
                    <a14:useLocalDpi xmlns:a14="http://schemas.microsoft.com/office/drawing/2010/main"/>
                  </a:ext>
                </a:extLst>
              </a:blip>
              <a:stretch>
                <a:fillRect/>
              </a:stretch>
            </p:blipFill>
            <p:spPr>
              <a:xfrm>
                <a:off x="1189" y="2016438"/>
                <a:ext cx="1484908" cy="835261"/>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42" name="Folienzoom - 1/6">
                <a:extLst>
                  <a:ext uri="{FF2B5EF4-FFF2-40B4-BE49-F238E27FC236}">
                    <a16:creationId xmlns:a16="http://schemas.microsoft.com/office/drawing/2014/main" id="{8BA50168-71A4-40A3-9949-A58A82AE504B}"/>
                  </a:ext>
                </a:extLst>
              </p:cNvPr>
              <p:cNvGraphicFramePr>
                <a:graphicFrameLocks noChangeAspect="1"/>
              </p:cNvGraphicFramePr>
              <p:nvPr>
                <p:extLst>
                  <p:ext uri="{D42A27DB-BD31-4B8C-83A1-F6EECF244321}">
                    <p14:modId xmlns:p14="http://schemas.microsoft.com/office/powerpoint/2010/main" val="2939255995"/>
                  </p:ext>
                </p:extLst>
              </p:nvPr>
            </p:nvGraphicFramePr>
            <p:xfrm>
              <a:off x="7672695" y="1162795"/>
              <a:ext cx="1471500" cy="827719"/>
            </p:xfrm>
            <a:graphic>
              <a:graphicData uri="http://schemas.microsoft.com/office/powerpoint/2016/slidezoom">
                <pslz:sldZm>
                  <pslz:sldZmObj sldId="294" cId="2792275259">
                    <pslz:zmPr id="{77BFBB8C-6C40-4790-AF87-1A97DFE37BD3}" returnToParent="0" imageType="cover" transitionDur="1000">
                      <p166:blipFill xmlns:p166="http://schemas.microsoft.com/office/powerpoint/2016/6/main">
                        <a:blip r:embed="rId4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1500" cy="827719"/>
                        </a:xfrm>
                        <a:prstGeom prst="rect">
                          <a:avLst/>
                        </a:prstGeom>
                        <a:ln w="3175">
                          <a:solidFill>
                            <a:prstClr val="ltGray"/>
                          </a:solidFill>
                        </a:ln>
                      </p166:spPr>
                    </pslz:zmPr>
                  </pslz:sldZmObj>
                </pslz:sldZm>
              </a:graphicData>
            </a:graphic>
          </p:graphicFrame>
        </mc:Choice>
        <mc:Fallback>
          <p:pic>
            <p:nvPicPr>
              <p:cNvPr id="142" name="Folienzoom - 1/6">
                <a:hlinkClick r:id="rId50" action="ppaction://hlinksldjump"/>
                <a:extLst>
                  <a:ext uri="{FF2B5EF4-FFF2-40B4-BE49-F238E27FC236}">
                    <a16:creationId xmlns:a16="http://schemas.microsoft.com/office/drawing/2014/main" id="{8BA50168-71A4-40A3-9949-A58A82AE504B}"/>
                  </a:ext>
                </a:extLst>
              </p:cNvPr>
              <p:cNvPicPr>
                <a:picLocks noGrp="1" noRot="1" noChangeAspect="1" noMove="1" noResize="1" noEditPoints="1" noAdjustHandles="1" noChangeArrowheads="1" noChangeShapeType="1"/>
              </p:cNvPicPr>
              <p:nvPr/>
            </p:nvPicPr>
            <p:blipFill>
              <a:blip r:embed="rId49" cstate="screen">
                <a:extLst>
                  <a:ext uri="{28A0092B-C50C-407E-A947-70E740481C1C}">
                    <a14:useLocalDpi xmlns:a14="http://schemas.microsoft.com/office/drawing/2010/main"/>
                  </a:ext>
                </a:extLst>
              </a:blip>
              <a:stretch>
                <a:fillRect/>
              </a:stretch>
            </p:blipFill>
            <p:spPr>
              <a:xfrm>
                <a:off x="7672695" y="1162795"/>
                <a:ext cx="1471500" cy="82771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22" name="Folienzoom - 1/5">
                <a:extLst>
                  <a:ext uri="{FF2B5EF4-FFF2-40B4-BE49-F238E27FC236}">
                    <a16:creationId xmlns:a16="http://schemas.microsoft.com/office/drawing/2014/main" id="{E44C575A-B200-40CF-8EC4-2BA13A446365}"/>
                  </a:ext>
                </a:extLst>
              </p:cNvPr>
              <p:cNvGraphicFramePr>
                <a:graphicFrameLocks noChangeAspect="1"/>
              </p:cNvGraphicFramePr>
              <p:nvPr>
                <p:extLst>
                  <p:ext uri="{D42A27DB-BD31-4B8C-83A1-F6EECF244321}">
                    <p14:modId xmlns:p14="http://schemas.microsoft.com/office/powerpoint/2010/main" val="3000758746"/>
                  </p:ext>
                </p:extLst>
              </p:nvPr>
            </p:nvGraphicFramePr>
            <p:xfrm>
              <a:off x="6138686" y="1135094"/>
              <a:ext cx="1481982" cy="833615"/>
            </p:xfrm>
            <a:graphic>
              <a:graphicData uri="http://schemas.microsoft.com/office/powerpoint/2016/slidezoom">
                <pslz:sldZm>
                  <pslz:sldZmObj sldId="289" cId="1891947413">
                    <pslz:zmPr id="{E1977B2C-D94D-40E1-8C10-0034549F84AE}" returnToParent="0" imageType="cover" transitionDur="1000">
                      <p166:blipFill xmlns:p166="http://schemas.microsoft.com/office/powerpoint/2016/6/main">
                        <a:blip r:embed="rId5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1982" cy="833615"/>
                        </a:xfrm>
                        <a:prstGeom prst="rect">
                          <a:avLst/>
                        </a:prstGeom>
                        <a:ln w="3175">
                          <a:solidFill>
                            <a:prstClr val="ltGray"/>
                          </a:solidFill>
                        </a:ln>
                      </p166:spPr>
                    </pslz:zmPr>
                  </pslz:sldZmObj>
                </pslz:sldZm>
              </a:graphicData>
            </a:graphic>
          </p:graphicFrame>
        </mc:Choice>
        <mc:Fallback>
          <p:pic>
            <p:nvPicPr>
              <p:cNvPr id="122" name="Folienzoom - 1/5">
                <a:hlinkClick r:id="rId52" action="ppaction://hlinksldjump"/>
                <a:extLst>
                  <a:ext uri="{FF2B5EF4-FFF2-40B4-BE49-F238E27FC236}">
                    <a16:creationId xmlns:a16="http://schemas.microsoft.com/office/drawing/2014/main" id="{E44C575A-B200-40CF-8EC4-2BA13A446365}"/>
                  </a:ext>
                </a:extLst>
              </p:cNvPr>
              <p:cNvPicPr>
                <a:picLocks noGrp="1" noRot="1" noChangeAspect="1" noMove="1" noResize="1" noEditPoints="1" noAdjustHandles="1" noChangeArrowheads="1" noChangeShapeType="1"/>
              </p:cNvPicPr>
              <p:nvPr/>
            </p:nvPicPr>
            <p:blipFill>
              <a:blip r:embed="rId51" cstate="screen">
                <a:extLst>
                  <a:ext uri="{28A0092B-C50C-407E-A947-70E740481C1C}">
                    <a14:useLocalDpi xmlns:a14="http://schemas.microsoft.com/office/drawing/2010/main"/>
                  </a:ext>
                </a:extLst>
              </a:blip>
              <a:stretch>
                <a:fillRect/>
              </a:stretch>
            </p:blipFill>
            <p:spPr>
              <a:xfrm>
                <a:off x="6138686" y="1135094"/>
                <a:ext cx="1481982" cy="83361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1" name="Folienzoom - 1/4">
                <a:extLst>
                  <a:ext uri="{FF2B5EF4-FFF2-40B4-BE49-F238E27FC236}">
                    <a16:creationId xmlns:a16="http://schemas.microsoft.com/office/drawing/2014/main" id="{C71BDF74-4994-42C5-8E53-5A9272E47045}"/>
                  </a:ext>
                </a:extLst>
              </p:cNvPr>
              <p:cNvGraphicFramePr>
                <a:graphicFrameLocks noChangeAspect="1"/>
              </p:cNvGraphicFramePr>
              <p:nvPr>
                <p:extLst>
                  <p:ext uri="{D42A27DB-BD31-4B8C-83A1-F6EECF244321}">
                    <p14:modId xmlns:p14="http://schemas.microsoft.com/office/powerpoint/2010/main" val="4043452594"/>
                  </p:ext>
                </p:extLst>
              </p:nvPr>
            </p:nvGraphicFramePr>
            <p:xfrm>
              <a:off x="4609063" y="1167601"/>
              <a:ext cx="1485639" cy="835672"/>
            </p:xfrm>
            <a:graphic>
              <a:graphicData uri="http://schemas.microsoft.com/office/powerpoint/2016/slidezoom">
                <pslz:sldZm>
                  <pslz:sldZmObj sldId="284" cId="2652402265">
                    <pslz:zmPr id="{1DC0CA83-30CC-4209-ABD4-D8BCD687B58B}" returnToParent="0" imageType="cover" transitionDur="1000">
                      <p166:blipFill xmlns:p166="http://schemas.microsoft.com/office/powerpoint/2016/6/main">
                        <a:blip r:embed="rId5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5639" cy="835672"/>
                        </a:xfrm>
                        <a:prstGeom prst="rect">
                          <a:avLst/>
                        </a:prstGeom>
                        <a:ln w="3175">
                          <a:solidFill>
                            <a:prstClr val="ltGray"/>
                          </a:solidFill>
                        </a:ln>
                      </p166:spPr>
                    </pslz:zmPr>
                  </pslz:sldZmObj>
                </pslz:sldZm>
              </a:graphicData>
            </a:graphic>
          </p:graphicFrame>
        </mc:Choice>
        <mc:Fallback>
          <p:pic>
            <p:nvPicPr>
              <p:cNvPr id="101" name="Folienzoom - 1/4">
                <a:hlinkClick r:id="rId54" action="ppaction://hlinksldjump"/>
                <a:extLst>
                  <a:ext uri="{FF2B5EF4-FFF2-40B4-BE49-F238E27FC236}">
                    <a16:creationId xmlns:a16="http://schemas.microsoft.com/office/drawing/2014/main" id="{C71BDF74-4994-42C5-8E53-5A9272E47045}"/>
                  </a:ext>
                </a:extLst>
              </p:cNvPr>
              <p:cNvPicPr>
                <a:picLocks noGrp="1" noRot="1" noChangeAspect="1" noMove="1" noResize="1" noEditPoints="1" noAdjustHandles="1" noChangeArrowheads="1" noChangeShapeType="1"/>
              </p:cNvPicPr>
              <p:nvPr/>
            </p:nvPicPr>
            <p:blipFill>
              <a:blip r:embed="rId53" cstate="screen">
                <a:extLst>
                  <a:ext uri="{28A0092B-C50C-407E-A947-70E740481C1C}">
                    <a14:useLocalDpi xmlns:a14="http://schemas.microsoft.com/office/drawing/2010/main"/>
                  </a:ext>
                </a:extLst>
              </a:blip>
              <a:stretch>
                <a:fillRect/>
              </a:stretch>
            </p:blipFill>
            <p:spPr>
              <a:xfrm>
                <a:off x="4609063" y="1167601"/>
                <a:ext cx="1485639" cy="83567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87" name="Folienzoom - 1/3">
                <a:extLst>
                  <a:ext uri="{FF2B5EF4-FFF2-40B4-BE49-F238E27FC236}">
                    <a16:creationId xmlns:a16="http://schemas.microsoft.com/office/drawing/2014/main" id="{9BA7F9F2-6E44-4948-BC16-37FDD8BCBE2A}"/>
                  </a:ext>
                </a:extLst>
              </p:cNvPr>
              <p:cNvGraphicFramePr>
                <a:graphicFrameLocks noChangeAspect="1"/>
              </p:cNvGraphicFramePr>
              <p:nvPr>
                <p:extLst>
                  <p:ext uri="{D42A27DB-BD31-4B8C-83A1-F6EECF244321}">
                    <p14:modId xmlns:p14="http://schemas.microsoft.com/office/powerpoint/2010/main" val="184813952"/>
                  </p:ext>
                </p:extLst>
              </p:nvPr>
            </p:nvGraphicFramePr>
            <p:xfrm>
              <a:off x="3072370" y="1144413"/>
              <a:ext cx="1478954" cy="831912"/>
            </p:xfrm>
            <a:graphic>
              <a:graphicData uri="http://schemas.microsoft.com/office/powerpoint/2016/slidezoom">
                <pslz:sldZm>
                  <pslz:sldZmObj sldId="279" cId="754673021">
                    <pslz:zmPr id="{BBFE92D9-E330-49BE-9D96-338AE04E5086}" returnToParent="0" imageType="cover" transitionDur="1000">
                      <p166:blipFill xmlns:p166="http://schemas.microsoft.com/office/powerpoint/2016/6/main">
                        <a:blip r:embed="rId5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78954" cy="831912"/>
                        </a:xfrm>
                        <a:prstGeom prst="rect">
                          <a:avLst/>
                        </a:prstGeom>
                        <a:ln w="3175">
                          <a:solidFill>
                            <a:prstClr val="ltGray"/>
                          </a:solidFill>
                        </a:ln>
                      </p166:spPr>
                    </pslz:zmPr>
                  </pslz:sldZmObj>
                </pslz:sldZm>
              </a:graphicData>
            </a:graphic>
          </p:graphicFrame>
        </mc:Choice>
        <mc:Fallback>
          <p:pic>
            <p:nvPicPr>
              <p:cNvPr id="87" name="Folienzoom - 1/3">
                <a:hlinkClick r:id="rId56" action="ppaction://hlinksldjump"/>
                <a:extLst>
                  <a:ext uri="{FF2B5EF4-FFF2-40B4-BE49-F238E27FC236}">
                    <a16:creationId xmlns:a16="http://schemas.microsoft.com/office/drawing/2014/main" id="{9BA7F9F2-6E44-4948-BC16-37FDD8BCBE2A}"/>
                  </a:ext>
                </a:extLst>
              </p:cNvPr>
              <p:cNvPicPr>
                <a:picLocks noGrp="1" noRot="1" noChangeAspect="1" noMove="1" noResize="1" noEditPoints="1" noAdjustHandles="1" noChangeArrowheads="1" noChangeShapeType="1"/>
              </p:cNvPicPr>
              <p:nvPr/>
            </p:nvPicPr>
            <p:blipFill>
              <a:blip r:embed="rId55" cstate="screen">
                <a:extLst>
                  <a:ext uri="{28A0092B-C50C-407E-A947-70E740481C1C}">
                    <a14:useLocalDpi xmlns:a14="http://schemas.microsoft.com/office/drawing/2010/main"/>
                  </a:ext>
                </a:extLst>
              </a:blip>
              <a:stretch>
                <a:fillRect/>
              </a:stretch>
            </p:blipFill>
            <p:spPr>
              <a:xfrm>
                <a:off x="3072370" y="1144413"/>
                <a:ext cx="1478954" cy="831912"/>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Folienzoom 1/2">
                <a:extLst>
                  <a:ext uri="{FF2B5EF4-FFF2-40B4-BE49-F238E27FC236}">
                    <a16:creationId xmlns:a16="http://schemas.microsoft.com/office/drawing/2014/main" id="{FB0D24A4-CF31-49A7-82BC-4EEF88DAFA7F}"/>
                  </a:ext>
                </a:extLst>
              </p:cNvPr>
              <p:cNvGraphicFramePr>
                <a:graphicFrameLocks noChangeAspect="1"/>
              </p:cNvGraphicFramePr>
              <p:nvPr>
                <p:extLst>
                  <p:ext uri="{D42A27DB-BD31-4B8C-83A1-F6EECF244321}">
                    <p14:modId xmlns:p14="http://schemas.microsoft.com/office/powerpoint/2010/main" val="4105275350"/>
                  </p:ext>
                </p:extLst>
              </p:nvPr>
            </p:nvGraphicFramePr>
            <p:xfrm>
              <a:off x="1526425" y="1146868"/>
              <a:ext cx="1487003" cy="836439"/>
            </p:xfrm>
            <a:graphic>
              <a:graphicData uri="http://schemas.microsoft.com/office/powerpoint/2016/slidezoom">
                <pslz:sldZm>
                  <pslz:sldZmObj sldId="334" cId="862763330">
                    <pslz:zmPr id="{98F397F0-A933-4A00-B153-108127BF80B3}" returnToParent="0" imageType="cover" transitionDur="1000">
                      <p166:blipFill xmlns:p166="http://schemas.microsoft.com/office/powerpoint/2016/6/main">
                        <a:blip r:embed="rId5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487003" cy="836439"/>
                        </a:xfrm>
                        <a:prstGeom prst="rect">
                          <a:avLst/>
                        </a:prstGeom>
                        <a:ln w="3175">
                          <a:solidFill>
                            <a:prstClr val="ltGray"/>
                          </a:solidFill>
                        </a:ln>
                      </p166:spPr>
                    </pslz:zmPr>
                  </pslz:sldZmObj>
                </pslz:sldZm>
              </a:graphicData>
            </a:graphic>
          </p:graphicFrame>
        </mc:Choice>
        <mc:Fallback>
          <p:pic>
            <p:nvPicPr>
              <p:cNvPr id="7" name="Folienzoom 1/2">
                <a:hlinkClick r:id="rId57" action="ppaction://hlinksldjump"/>
                <a:extLst>
                  <a:ext uri="{FF2B5EF4-FFF2-40B4-BE49-F238E27FC236}">
                    <a16:creationId xmlns:a16="http://schemas.microsoft.com/office/drawing/2014/main" id="{FB0D24A4-CF31-49A7-82BC-4EEF88DAFA7F}"/>
                  </a:ext>
                </a:extLst>
              </p:cNvPr>
              <p:cNvPicPr>
                <a:picLocks noGrp="1" noRot="1" noChangeAspect="1" noMove="1" noResize="1" noEditPoints="1" noAdjustHandles="1" noChangeArrowheads="1" noChangeShapeType="1"/>
              </p:cNvPicPr>
              <p:nvPr/>
            </p:nvPicPr>
            <p:blipFill>
              <a:blip r:embed="rId53" cstate="screen">
                <a:extLst>
                  <a:ext uri="{28A0092B-C50C-407E-A947-70E740481C1C}">
                    <a14:useLocalDpi xmlns:a14="http://schemas.microsoft.com/office/drawing/2010/main"/>
                  </a:ext>
                </a:extLst>
              </a:blip>
              <a:stretch>
                <a:fillRect/>
              </a:stretch>
            </p:blipFill>
            <p:spPr>
              <a:xfrm>
                <a:off x="1526425" y="1146868"/>
                <a:ext cx="1487003" cy="83643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2" name="Folienzoom - 1/1">
                <a:extLst>
                  <a:ext uri="{FF2B5EF4-FFF2-40B4-BE49-F238E27FC236}">
                    <a16:creationId xmlns:a16="http://schemas.microsoft.com/office/drawing/2014/main" id="{35543780-1249-498C-8540-F7BD1F86D37D}"/>
                  </a:ext>
                </a:extLst>
              </p:cNvPr>
              <p:cNvGraphicFramePr>
                <a:graphicFrameLocks noChangeAspect="1"/>
              </p:cNvGraphicFramePr>
              <p:nvPr>
                <p:extLst>
                  <p:ext uri="{D42A27DB-BD31-4B8C-83A1-F6EECF244321}">
                    <p14:modId xmlns:p14="http://schemas.microsoft.com/office/powerpoint/2010/main" val="895154465"/>
                  </p:ext>
                </p:extLst>
              </p:nvPr>
            </p:nvGraphicFramePr>
            <p:xfrm>
              <a:off x="4850" y="1132946"/>
              <a:ext cx="1513424" cy="851301"/>
            </p:xfrm>
            <a:graphic>
              <a:graphicData uri="http://schemas.microsoft.com/office/powerpoint/2016/slidezoom">
                <pslz:sldZm>
                  <pslz:sldZmObj sldId="266" cId="1520566942">
                    <pslz:zmPr id="{EEFE115F-9BC0-44FE-A184-343D230FB521}" returnToParent="0" imageType="cover" transitionDur="1000">
                      <p166:blipFill xmlns:p166="http://schemas.microsoft.com/office/powerpoint/2016/6/main">
                        <a:blip r:embed="rId5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513424" cy="851301"/>
                        </a:xfrm>
                        <a:prstGeom prst="rect">
                          <a:avLst/>
                        </a:prstGeom>
                        <a:ln w="3175">
                          <a:solidFill>
                            <a:prstClr val="ltGray"/>
                          </a:solidFill>
                        </a:ln>
                      </p166:spPr>
                    </pslz:zmPr>
                  </pslz:sldZmObj>
                </pslz:sldZm>
              </a:graphicData>
            </a:graphic>
          </p:graphicFrame>
        </mc:Choice>
        <mc:Fallback>
          <p:pic>
            <p:nvPicPr>
              <p:cNvPr id="22" name="Folienzoom - 1/1">
                <a:hlinkClick r:id="rId59" action="ppaction://hlinksldjump"/>
                <a:extLst>
                  <a:ext uri="{FF2B5EF4-FFF2-40B4-BE49-F238E27FC236}">
                    <a16:creationId xmlns:a16="http://schemas.microsoft.com/office/drawing/2014/main" id="{35543780-1249-498C-8540-F7BD1F86D37D}"/>
                  </a:ext>
                </a:extLst>
              </p:cNvPr>
              <p:cNvPicPr>
                <a:picLocks noGrp="1" noRot="1" noChangeAspect="1" noMove="1" noResize="1" noEditPoints="1" noAdjustHandles="1" noChangeArrowheads="1" noChangeShapeType="1"/>
              </p:cNvPicPr>
              <p:nvPr/>
            </p:nvPicPr>
            <p:blipFill>
              <a:blip r:embed="rId58" cstate="screen">
                <a:extLst>
                  <a:ext uri="{28A0092B-C50C-407E-A947-70E740481C1C}">
                    <a14:useLocalDpi xmlns:a14="http://schemas.microsoft.com/office/drawing/2010/main"/>
                  </a:ext>
                </a:extLst>
              </a:blip>
              <a:stretch>
                <a:fillRect/>
              </a:stretch>
            </p:blipFill>
            <p:spPr>
              <a:xfrm>
                <a:off x="4850" y="1132946"/>
                <a:ext cx="1513424" cy="851301"/>
              </a:xfrm>
              <a:prstGeom prst="rect">
                <a:avLst/>
              </a:prstGeom>
              <a:ln w="3175">
                <a:solidFill>
                  <a:prstClr val="ltGray"/>
                </a:solidFill>
              </a:ln>
            </p:spPr>
          </p:pic>
        </mc:Fallback>
      </mc:AlternateContent>
      <p:sp>
        <p:nvSpPr>
          <p:cNvPr id="64" name="Rechteck 63">
            <a:extLst>
              <a:ext uri="{FF2B5EF4-FFF2-40B4-BE49-F238E27FC236}">
                <a16:creationId xmlns:a16="http://schemas.microsoft.com/office/drawing/2014/main" id="{276FD466-02AF-4FCA-903C-F6218CD38696}"/>
              </a:ext>
            </a:extLst>
          </p:cNvPr>
          <p:cNvSpPr/>
          <p:nvPr/>
        </p:nvSpPr>
        <p:spPr>
          <a:xfrm>
            <a:off x="3011295"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8" name="Rechteck 67">
            <a:extLst>
              <a:ext uri="{FF2B5EF4-FFF2-40B4-BE49-F238E27FC236}">
                <a16:creationId xmlns:a16="http://schemas.microsoft.com/office/drawing/2014/main" id="{26B2C32D-805C-435B-A979-ECA325E1C820}"/>
              </a:ext>
            </a:extLst>
          </p:cNvPr>
          <p:cNvSpPr/>
          <p:nvPr/>
        </p:nvSpPr>
        <p:spPr>
          <a:xfrm>
            <a:off x="4546978"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0" name="Rechteck 69">
            <a:extLst>
              <a:ext uri="{FF2B5EF4-FFF2-40B4-BE49-F238E27FC236}">
                <a16:creationId xmlns:a16="http://schemas.microsoft.com/office/drawing/2014/main" id="{498CE4F6-B7EF-4BEC-8172-8FD521DC9EE3}"/>
              </a:ext>
            </a:extLst>
          </p:cNvPr>
          <p:cNvSpPr/>
          <p:nvPr/>
        </p:nvSpPr>
        <p:spPr>
          <a:xfrm>
            <a:off x="6090115" y="285750"/>
            <a:ext cx="57974" cy="514893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2" name="Rechteck 71">
            <a:extLst>
              <a:ext uri="{FF2B5EF4-FFF2-40B4-BE49-F238E27FC236}">
                <a16:creationId xmlns:a16="http://schemas.microsoft.com/office/drawing/2014/main" id="{86EE262F-EFDB-4E99-A46E-D3EA4EA783E9}"/>
              </a:ext>
            </a:extLst>
          </p:cNvPr>
          <p:cNvSpPr/>
          <p:nvPr/>
        </p:nvSpPr>
        <p:spPr>
          <a:xfrm>
            <a:off x="7620668"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4" name="Rechteck 73">
            <a:extLst>
              <a:ext uri="{FF2B5EF4-FFF2-40B4-BE49-F238E27FC236}">
                <a16:creationId xmlns:a16="http://schemas.microsoft.com/office/drawing/2014/main" id="{673DF7FE-48C2-4560-B4EB-537024F7EC65}"/>
              </a:ext>
            </a:extLst>
          </p:cNvPr>
          <p:cNvSpPr/>
          <p:nvPr/>
        </p:nvSpPr>
        <p:spPr>
          <a:xfrm rot="5400000">
            <a:off x="4535999" y="-3440503"/>
            <a:ext cx="66285" cy="914971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6" name="Rechteck 75">
            <a:extLst>
              <a:ext uri="{FF2B5EF4-FFF2-40B4-BE49-F238E27FC236}">
                <a16:creationId xmlns:a16="http://schemas.microsoft.com/office/drawing/2014/main" id="{C90685DA-FD9B-444F-BC85-DD585A985D1E}"/>
              </a:ext>
            </a:extLst>
          </p:cNvPr>
          <p:cNvSpPr/>
          <p:nvPr/>
        </p:nvSpPr>
        <p:spPr>
          <a:xfrm rot="5400000">
            <a:off x="4536133" y="-2574870"/>
            <a:ext cx="63964" cy="914765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8" name="Rechteck 77">
            <a:extLst>
              <a:ext uri="{FF2B5EF4-FFF2-40B4-BE49-F238E27FC236}">
                <a16:creationId xmlns:a16="http://schemas.microsoft.com/office/drawing/2014/main" id="{F5B38D06-D7AB-42CF-86AF-E899EBE68C07}"/>
              </a:ext>
            </a:extLst>
          </p:cNvPr>
          <p:cNvSpPr/>
          <p:nvPr/>
        </p:nvSpPr>
        <p:spPr>
          <a:xfrm rot="5400000">
            <a:off x="4538989" y="-1696463"/>
            <a:ext cx="62367" cy="9147655"/>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80" name="Rechteck 79">
            <a:extLst>
              <a:ext uri="{FF2B5EF4-FFF2-40B4-BE49-F238E27FC236}">
                <a16:creationId xmlns:a16="http://schemas.microsoft.com/office/drawing/2014/main" id="{175B0237-BB43-41A7-9CAF-20CA4DCDA421}"/>
              </a:ext>
            </a:extLst>
          </p:cNvPr>
          <p:cNvSpPr/>
          <p:nvPr/>
        </p:nvSpPr>
        <p:spPr>
          <a:xfrm rot="5400000">
            <a:off x="4539970" y="-833090"/>
            <a:ext cx="67232" cy="9159107"/>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6" name="Rechteck 65">
            <a:extLst>
              <a:ext uri="{FF2B5EF4-FFF2-40B4-BE49-F238E27FC236}">
                <a16:creationId xmlns:a16="http://schemas.microsoft.com/office/drawing/2014/main" id="{076393F6-2F53-41F9-8996-01A261381EE2}"/>
              </a:ext>
            </a:extLst>
          </p:cNvPr>
          <p:cNvSpPr/>
          <p:nvPr/>
        </p:nvSpPr>
        <p:spPr>
          <a:xfrm>
            <a:off x="1484351"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58" name="Rechteck 157">
            <a:extLst>
              <a:ext uri="{FF2B5EF4-FFF2-40B4-BE49-F238E27FC236}">
                <a16:creationId xmlns:a16="http://schemas.microsoft.com/office/drawing/2014/main" id="{5D078E27-7D39-4400-B86D-4ECE90E4FF57}"/>
              </a:ext>
            </a:extLst>
          </p:cNvPr>
          <p:cNvSpPr/>
          <p:nvPr/>
        </p:nvSpPr>
        <p:spPr>
          <a:xfrm rot="5400000">
            <a:off x="4543560" y="-4977"/>
            <a:ext cx="62368" cy="9156794"/>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2" name="Rechteck 11">
            <a:extLst>
              <a:ext uri="{FF2B5EF4-FFF2-40B4-BE49-F238E27FC236}">
                <a16:creationId xmlns:a16="http://schemas.microsoft.com/office/drawing/2014/main" id="{4EC419BE-3BC2-4568-A3D1-1EF4DA070811}"/>
              </a:ext>
            </a:extLst>
          </p:cNvPr>
          <p:cNvSpPr/>
          <p:nvPr/>
        </p:nvSpPr>
        <p:spPr>
          <a:xfrm>
            <a:off x="-22016" y="269214"/>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4" name="Rechteck 13">
            <a:extLst>
              <a:ext uri="{FF2B5EF4-FFF2-40B4-BE49-F238E27FC236}">
                <a16:creationId xmlns:a16="http://schemas.microsoft.com/office/drawing/2014/main" id="{17A277B8-55B9-402E-BF95-8260AB49D56D}"/>
              </a:ext>
            </a:extLst>
          </p:cNvPr>
          <p:cNvSpPr/>
          <p:nvPr/>
        </p:nvSpPr>
        <p:spPr>
          <a:xfrm>
            <a:off x="9136533"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6" name="Rechteck 15">
            <a:extLst>
              <a:ext uri="{FF2B5EF4-FFF2-40B4-BE49-F238E27FC236}">
                <a16:creationId xmlns:a16="http://schemas.microsoft.com/office/drawing/2014/main" id="{17CF9A77-FDC1-4904-8961-987E08712494}"/>
              </a:ext>
            </a:extLst>
          </p:cNvPr>
          <p:cNvSpPr/>
          <p:nvPr/>
        </p:nvSpPr>
        <p:spPr>
          <a:xfrm rot="5400000">
            <a:off x="4538058" y="871548"/>
            <a:ext cx="66285" cy="914971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dirty="0"/>
          </a:p>
        </p:txBody>
      </p:sp>
    </p:spTree>
    <p:extLst>
      <p:ext uri="{BB962C8B-B14F-4D97-AF65-F5344CB8AC3E}">
        <p14:creationId xmlns:p14="http://schemas.microsoft.com/office/powerpoint/2010/main" val="2557986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14" restart="whenNotActive" fill="hold" evtFilter="cancelBubble" nodeType="interactiveSeq">
                <p:stCondLst>
                  <p:cond evt="onClick" delay="0">
                    <p:tgtEl>
                      <p:spTgt spid="3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8"/>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32" restart="whenNotActive" fill="hold" evtFilter="cancelBubble" nodeType="interactiveSeq">
                <p:stCondLst>
                  <p:cond evt="onClick" delay="0">
                    <p:tgtEl>
                      <p:spTgt spid="87"/>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8" restart="whenNotActive" fill="hold" evtFilter="cancelBubble" nodeType="interactiveSeq">
                <p:stCondLst>
                  <p:cond evt="onClick" delay="0">
                    <p:tgtEl>
                      <p:spTgt spid="101"/>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1"/>
                                        </p:tgtEl>
                                      </p:cBhvr>
                                    </p:animEffect>
                                    <p:set>
                                      <p:cBhvr>
                                        <p:cTn id="43" dur="1" fill="hold">
                                          <p:stCondLst>
                                            <p:cond delay="499"/>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101"/>
                  </p:tgtEl>
                </p:cond>
              </p:nextCondLst>
            </p:seq>
            <p:seq concurrent="1" nextAc="seek">
              <p:cTn id="44" restart="whenNotActive" fill="hold" evtFilter="cancelBubble" nodeType="interactiveSeq">
                <p:stCondLst>
                  <p:cond evt="onClick" delay="0">
                    <p:tgtEl>
                      <p:spTgt spid="122"/>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22"/>
                                        </p:tgtEl>
                                      </p:cBhvr>
                                    </p:animEffect>
                                    <p:set>
                                      <p:cBhvr>
                                        <p:cTn id="49" dur="1" fill="hold">
                                          <p:stCondLst>
                                            <p:cond delay="499"/>
                                          </p:stCondLst>
                                        </p:cTn>
                                        <p:tgtEl>
                                          <p:spTgt spid="122"/>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50" restart="whenNotActive" fill="hold" evtFilter="cancelBubble" nodeType="interactiveSeq">
                <p:stCondLst>
                  <p:cond evt="onClick" delay="0">
                    <p:tgtEl>
                      <p:spTgt spid="142"/>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42"/>
                                        </p:tgtEl>
                                      </p:cBhvr>
                                    </p:animEffect>
                                    <p:set>
                                      <p:cBhvr>
                                        <p:cTn id="55" dur="1" fill="hold">
                                          <p:stCondLst>
                                            <p:cond delay="499"/>
                                          </p:stCondLst>
                                        </p:cTn>
                                        <p:tgtEl>
                                          <p:spTgt spid="142"/>
                                        </p:tgtEl>
                                        <p:attrNameLst>
                                          <p:attrName>style.visibility</p:attrName>
                                        </p:attrNameLst>
                                      </p:cBhvr>
                                      <p:to>
                                        <p:strVal val="hidden"/>
                                      </p:to>
                                    </p:set>
                                  </p:childTnLst>
                                </p:cTn>
                              </p:par>
                            </p:childTnLst>
                          </p:cTn>
                        </p:par>
                      </p:childTnLst>
                    </p:cTn>
                  </p:par>
                </p:childTnLst>
              </p:cTn>
              <p:nextCondLst>
                <p:cond evt="onClick" delay="0">
                  <p:tgtEl>
                    <p:spTgt spid="142"/>
                  </p:tgtEl>
                </p:cond>
              </p:nextCondLst>
            </p:seq>
            <p:seq concurrent="1" nextAc="seek">
              <p:cTn id="56" restart="whenNotActive" fill="hold" evtFilter="cancelBubble" nodeType="interactiveSeq">
                <p:stCondLst>
                  <p:cond evt="onClick" delay="0">
                    <p:tgtEl>
                      <p:spTgt spid="89"/>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62" restart="whenNotActive" fill="hold" evtFilter="cancelBubble" nodeType="interactiveSeq">
                <p:stCondLst>
                  <p:cond evt="onClick" delay="0">
                    <p:tgtEl>
                      <p:spTgt spid="105"/>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05"/>
                                        </p:tgtEl>
                                      </p:cBhvr>
                                    </p:animEffect>
                                    <p:set>
                                      <p:cBhvr>
                                        <p:cTn id="67" dur="1" fill="hold">
                                          <p:stCondLst>
                                            <p:cond delay="499"/>
                                          </p:stCondLst>
                                        </p:cTn>
                                        <p:tgtEl>
                                          <p:spTgt spid="105"/>
                                        </p:tgtEl>
                                        <p:attrNameLst>
                                          <p:attrName>style.visibility</p:attrName>
                                        </p:attrNameLst>
                                      </p:cBhvr>
                                      <p:to>
                                        <p:strVal val="hidden"/>
                                      </p:to>
                                    </p:set>
                                  </p:childTnLst>
                                </p:cTn>
                              </p:par>
                            </p:childTnLst>
                          </p:cTn>
                        </p:par>
                      </p:childTnLst>
                    </p:cTn>
                  </p:par>
                </p:childTnLst>
              </p:cTn>
              <p:nextCondLst>
                <p:cond evt="onClick" delay="0">
                  <p:tgtEl>
                    <p:spTgt spid="105"/>
                  </p:tgtEl>
                </p:cond>
              </p:nextCondLst>
            </p:seq>
            <p:seq concurrent="1" nextAc="seek">
              <p:cTn id="68" restart="whenNotActive" fill="hold" evtFilter="cancelBubble" nodeType="interactiveSeq">
                <p:stCondLst>
                  <p:cond evt="onClick" delay="0">
                    <p:tgtEl>
                      <p:spTgt spid="126"/>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26"/>
                                        </p:tgtEl>
                                      </p:cBhvr>
                                    </p:animEffect>
                                    <p:set>
                                      <p:cBhvr>
                                        <p:cTn id="73" dur="1" fill="hold">
                                          <p:stCondLst>
                                            <p:cond delay="499"/>
                                          </p:stCondLst>
                                        </p:cTn>
                                        <p:tgtEl>
                                          <p:spTgt spid="126"/>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74" restart="whenNotActive" fill="hold" evtFilter="cancelBubble" nodeType="interactiveSeq">
                <p:stCondLst>
                  <p:cond evt="onClick" delay="0">
                    <p:tgtEl>
                      <p:spTgt spid="146"/>
                    </p:tgtEl>
                  </p:cond>
                </p:stCondLst>
                <p:endSync evt="end" delay="0">
                  <p:rtn val="all"/>
                </p:endSync>
                <p:childTnLst>
                  <p:par>
                    <p:cTn id="75" fill="hold">
                      <p:stCondLst>
                        <p:cond delay="0"/>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46"/>
                                        </p:tgtEl>
                                      </p:cBhvr>
                                    </p:animEffect>
                                    <p:set>
                                      <p:cBhvr>
                                        <p:cTn id="79" dur="1" fill="hold">
                                          <p:stCondLst>
                                            <p:cond delay="499"/>
                                          </p:stCondLst>
                                        </p:cTn>
                                        <p:tgtEl>
                                          <p:spTgt spid="146"/>
                                        </p:tgtEl>
                                        <p:attrNameLst>
                                          <p:attrName>style.visibility</p:attrName>
                                        </p:attrNameLst>
                                      </p:cBhvr>
                                      <p:to>
                                        <p:strVal val="hidden"/>
                                      </p:to>
                                    </p:set>
                                  </p:childTnLst>
                                </p:cTn>
                              </p:par>
                            </p:childTnLst>
                          </p:cTn>
                        </p:par>
                      </p:childTnLst>
                    </p:cTn>
                  </p:par>
                </p:childTnLst>
              </p:cTn>
              <p:nextCondLst>
                <p:cond evt="onClick" delay="0">
                  <p:tgtEl>
                    <p:spTgt spid="146"/>
                  </p:tgtEl>
                </p:cond>
              </p:nextCondLst>
            </p:seq>
            <p:seq concurrent="1" nextAc="seek">
              <p:cTn id="80" restart="whenNotActive" fill="hold" evtFilter="cancelBubble" nodeType="interactiveSeq">
                <p:stCondLst>
                  <p:cond evt="onClick" delay="0">
                    <p:tgtEl>
                      <p:spTgt spid="79"/>
                    </p:tgtEl>
                  </p:cond>
                </p:stCondLst>
                <p:endSync evt="end" delay="0">
                  <p:rtn val="all"/>
                </p:endSync>
                <p:childTnLst>
                  <p:par>
                    <p:cTn id="81" fill="hold">
                      <p:stCondLst>
                        <p:cond delay="0"/>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79"/>
                                        </p:tgtEl>
                                      </p:cBhvr>
                                    </p:animEffect>
                                    <p:set>
                                      <p:cBhvr>
                                        <p:cTn id="85" dur="1" fill="hold">
                                          <p:stCondLst>
                                            <p:cond delay="499"/>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79"/>
                  </p:tgtEl>
                </p:cond>
              </p:nextCondLst>
            </p:seq>
            <p:seq concurrent="1" nextAc="seek">
              <p:cTn id="86" restart="whenNotActive" fill="hold" evtFilter="cancelBubble" nodeType="interactiveSeq">
                <p:stCondLst>
                  <p:cond evt="onClick" delay="0">
                    <p:tgtEl>
                      <p:spTgt spid="91"/>
                    </p:tgtEl>
                  </p:cond>
                </p:stCondLst>
                <p:endSync evt="end" delay="0">
                  <p:rtn val="all"/>
                </p:endSync>
                <p:childTnLst>
                  <p:par>
                    <p:cTn id="87" fill="hold">
                      <p:stCondLst>
                        <p:cond delay="0"/>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91"/>
                                        </p:tgtEl>
                                      </p:cBhvr>
                                    </p:animEffect>
                                    <p:set>
                                      <p:cBhvr>
                                        <p:cTn id="91" dur="1" fill="hold">
                                          <p:stCondLst>
                                            <p:cond delay="499"/>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92" restart="whenNotActive" fill="hold" evtFilter="cancelBubble" nodeType="interactiveSeq">
                <p:stCondLst>
                  <p:cond evt="onClick" delay="0">
                    <p:tgtEl>
                      <p:spTgt spid="110"/>
                    </p:tgtEl>
                  </p:cond>
                </p:stCondLst>
                <p:endSync evt="end" delay="0">
                  <p:rtn val="all"/>
                </p:endSync>
                <p:childTnLst>
                  <p:par>
                    <p:cTn id="93" fill="hold">
                      <p:stCondLst>
                        <p:cond delay="0"/>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110"/>
                                        </p:tgtEl>
                                      </p:cBhvr>
                                    </p:animEffect>
                                    <p:set>
                                      <p:cBhvr>
                                        <p:cTn id="97" dur="1" fill="hold">
                                          <p:stCondLst>
                                            <p:cond delay="499"/>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10"/>
                  </p:tgtEl>
                </p:cond>
              </p:nextCondLst>
            </p:seq>
            <p:seq concurrent="1" nextAc="seek">
              <p:cTn id="98" restart="whenNotActive" fill="hold" evtFilter="cancelBubble" nodeType="interactiveSeq">
                <p:stCondLst>
                  <p:cond evt="onClick" delay="0">
                    <p:tgtEl>
                      <p:spTgt spid="130"/>
                    </p:tgtEl>
                  </p:cond>
                </p:stCondLst>
                <p:endSync evt="end" delay="0">
                  <p:rtn val="all"/>
                </p:endSync>
                <p:childTnLst>
                  <p:par>
                    <p:cTn id="99" fill="hold">
                      <p:stCondLst>
                        <p:cond delay="0"/>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30"/>
                                        </p:tgtEl>
                                      </p:cBhvr>
                                    </p:animEffect>
                                    <p:set>
                                      <p:cBhvr>
                                        <p:cTn id="103" dur="1" fill="hold">
                                          <p:stCondLst>
                                            <p:cond delay="499"/>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0"/>
                  </p:tgtEl>
                </p:cond>
              </p:nextCondLst>
            </p:seq>
            <p:seq concurrent="1" nextAc="seek">
              <p:cTn id="104" restart="whenNotActive" fill="hold" evtFilter="cancelBubble" nodeType="interactiveSeq">
                <p:stCondLst>
                  <p:cond evt="onClick" delay="0">
                    <p:tgtEl>
                      <p:spTgt spid="150"/>
                    </p:tgtEl>
                  </p:cond>
                </p:stCondLst>
                <p:endSync evt="end" delay="0">
                  <p:rtn val="all"/>
                </p:endSync>
                <p:childTnLst>
                  <p:par>
                    <p:cTn id="105" fill="hold">
                      <p:stCondLst>
                        <p:cond delay="0"/>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150"/>
                                        </p:tgtEl>
                                      </p:cBhvr>
                                    </p:animEffect>
                                    <p:set>
                                      <p:cBhvr>
                                        <p:cTn id="109" dur="1" fill="hold">
                                          <p:stCondLst>
                                            <p:cond delay="499"/>
                                          </p:stCondLst>
                                        </p:cTn>
                                        <p:tgtEl>
                                          <p:spTgt spid="150"/>
                                        </p:tgtEl>
                                        <p:attrNameLst>
                                          <p:attrName>style.visibility</p:attrName>
                                        </p:attrNameLst>
                                      </p:cBhvr>
                                      <p:to>
                                        <p:strVal val="hidden"/>
                                      </p:to>
                                    </p:set>
                                  </p:childTnLst>
                                </p:cTn>
                              </p:par>
                            </p:childTnLst>
                          </p:cTn>
                        </p:par>
                      </p:childTnLst>
                    </p:cTn>
                  </p:par>
                </p:childTnLst>
              </p:cTn>
              <p:nextCondLst>
                <p:cond evt="onClick" delay="0">
                  <p:tgtEl>
                    <p:spTgt spid="150"/>
                  </p:tgtEl>
                </p:cond>
              </p:nextCondLst>
            </p:seq>
            <p:seq concurrent="1" nextAc="seek">
              <p:cTn id="110" restart="whenNotActive" fill="hold" evtFilter="cancelBubble" nodeType="interactiveSeq">
                <p:stCondLst>
                  <p:cond evt="onClick" delay="0">
                    <p:tgtEl>
                      <p:spTgt spid="82"/>
                    </p:tgtEl>
                  </p:cond>
                </p:stCondLst>
                <p:endSync evt="end" delay="0">
                  <p:rtn val="all"/>
                </p:endSync>
                <p:childTnLst>
                  <p:par>
                    <p:cTn id="111" fill="hold">
                      <p:stCondLst>
                        <p:cond delay="0"/>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82"/>
                                        </p:tgtEl>
                                      </p:cBhvr>
                                    </p:animEffect>
                                    <p:set>
                                      <p:cBhvr>
                                        <p:cTn id="115" dur="1" fill="hold">
                                          <p:stCondLst>
                                            <p:cond delay="4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116" restart="whenNotActive" fill="hold" evtFilter="cancelBubble" nodeType="interactiveSeq">
                <p:stCondLst>
                  <p:cond evt="onClick" delay="0">
                    <p:tgtEl>
                      <p:spTgt spid="93"/>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93"/>
                                        </p:tgtEl>
                                      </p:cBhvr>
                                    </p:animEffect>
                                    <p:set>
                                      <p:cBhvr>
                                        <p:cTn id="121" dur="1" fill="hold">
                                          <p:stCondLst>
                                            <p:cond delay="4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122" restart="whenNotActive" fill="hold" evtFilter="cancelBubble" nodeType="interactiveSeq">
                <p:stCondLst>
                  <p:cond evt="onClick" delay="0">
                    <p:tgtEl>
                      <p:spTgt spid="114"/>
                    </p:tgtEl>
                  </p:cond>
                </p:stCondLst>
                <p:endSync evt="end" delay="0">
                  <p:rtn val="all"/>
                </p:endSync>
                <p:childTnLst>
                  <p:par>
                    <p:cTn id="123" fill="hold">
                      <p:stCondLst>
                        <p:cond delay="0"/>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128" restart="whenNotActive" fill="hold" evtFilter="cancelBubble" nodeType="interactiveSeq">
                <p:stCondLst>
                  <p:cond evt="onClick" delay="0">
                    <p:tgtEl>
                      <p:spTgt spid="134"/>
                    </p:tgtEl>
                  </p:cond>
                </p:stCondLst>
                <p:endSync evt="end" delay="0">
                  <p:rtn val="all"/>
                </p:endSync>
                <p:childTnLst>
                  <p:par>
                    <p:cTn id="129" fill="hold">
                      <p:stCondLst>
                        <p:cond delay="0"/>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134"/>
                                        </p:tgtEl>
                                      </p:cBhvr>
                                    </p:animEffect>
                                    <p:set>
                                      <p:cBhvr>
                                        <p:cTn id="133" dur="1" fill="hold">
                                          <p:stCondLst>
                                            <p:cond delay="499"/>
                                          </p:stCondLst>
                                        </p:cTn>
                                        <p:tgtEl>
                                          <p:spTgt spid="134"/>
                                        </p:tgtEl>
                                        <p:attrNameLst>
                                          <p:attrName>style.visibility</p:attrName>
                                        </p:attrNameLst>
                                      </p:cBhvr>
                                      <p:to>
                                        <p:strVal val="hidden"/>
                                      </p:to>
                                    </p:set>
                                  </p:childTnLst>
                                </p:cTn>
                              </p:par>
                            </p:childTnLst>
                          </p:cTn>
                        </p:par>
                      </p:childTnLst>
                    </p:cTn>
                  </p:par>
                </p:childTnLst>
              </p:cTn>
              <p:nextCondLst>
                <p:cond evt="onClick" delay="0">
                  <p:tgtEl>
                    <p:spTgt spid="134"/>
                  </p:tgtEl>
                </p:cond>
              </p:nextCondLst>
            </p:seq>
            <p:seq concurrent="1" nextAc="seek">
              <p:cTn id="134" restart="whenNotActive" fill="hold" evtFilter="cancelBubble" nodeType="interactiveSeq">
                <p:stCondLst>
                  <p:cond evt="onClick" delay="0">
                    <p:tgtEl>
                      <p:spTgt spid="154"/>
                    </p:tgtEl>
                  </p:cond>
                </p:stCondLst>
                <p:endSync evt="end" delay="0">
                  <p:rtn val="all"/>
                </p:endSync>
                <p:childTnLst>
                  <p:par>
                    <p:cTn id="135" fill="hold">
                      <p:stCondLst>
                        <p:cond delay="0"/>
                      </p:stCondLst>
                      <p:childTnLst>
                        <p:par>
                          <p:cTn id="136" fill="hold">
                            <p:stCondLst>
                              <p:cond delay="0"/>
                            </p:stCondLst>
                            <p:childTnLst>
                              <p:par>
                                <p:cTn id="137" presetID="10" presetClass="exit" presetSubtype="0" fill="hold" nodeType="clickEffect">
                                  <p:stCondLst>
                                    <p:cond delay="0"/>
                                  </p:stCondLst>
                                  <p:childTnLst>
                                    <p:animEffect transition="out" filter="fade">
                                      <p:cBhvr>
                                        <p:cTn id="138" dur="500"/>
                                        <p:tgtEl>
                                          <p:spTgt spid="154"/>
                                        </p:tgtEl>
                                      </p:cBhvr>
                                    </p:animEffect>
                                    <p:set>
                                      <p:cBhvr>
                                        <p:cTn id="139" dur="1" fill="hold">
                                          <p:stCondLst>
                                            <p:cond delay="499"/>
                                          </p:stCondLst>
                                        </p:cTn>
                                        <p:tgtEl>
                                          <p:spTgt spid="154"/>
                                        </p:tgtEl>
                                        <p:attrNameLst>
                                          <p:attrName>style.visibility</p:attrName>
                                        </p:attrNameLst>
                                      </p:cBhvr>
                                      <p:to>
                                        <p:strVal val="hidden"/>
                                      </p:to>
                                    </p:set>
                                  </p:childTnLst>
                                </p:cTn>
                              </p:par>
                            </p:childTnLst>
                          </p:cTn>
                        </p:par>
                      </p:childTnLst>
                    </p:cTn>
                  </p:par>
                </p:childTnLst>
              </p:cTn>
              <p:nextCondLst>
                <p:cond evt="onClick" delay="0">
                  <p:tgtEl>
                    <p:spTgt spid="154"/>
                  </p:tgtEl>
                </p:cond>
              </p:nextCondLst>
            </p:seq>
            <p:seq concurrent="1" nextAc="seek">
              <p:cTn id="140" restart="whenNotActive" fill="hold" evtFilter="cancelBubble" nodeType="interactiveSeq">
                <p:stCondLst>
                  <p:cond evt="onClick" delay="0">
                    <p:tgtEl>
                      <p:spTgt spid="84"/>
                    </p:tgtEl>
                  </p:cond>
                </p:stCondLst>
                <p:endSync evt="end" delay="0">
                  <p:rtn val="all"/>
                </p:endSync>
                <p:childTnLst>
                  <p:par>
                    <p:cTn id="141" fill="hold">
                      <p:stCondLst>
                        <p:cond delay="0"/>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84"/>
                                        </p:tgtEl>
                                      </p:cBhvr>
                                    </p:animEffect>
                                    <p:set>
                                      <p:cBhvr>
                                        <p:cTn id="145" dur="1" fill="hold">
                                          <p:stCondLst>
                                            <p:cond delay="499"/>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84"/>
                  </p:tgtEl>
                </p:cond>
              </p:nextCondLst>
            </p:seq>
            <p:seq concurrent="1" nextAc="seek">
              <p:cTn id="146" restart="whenNotActive" fill="hold" evtFilter="cancelBubble" nodeType="interactiveSeq">
                <p:stCondLst>
                  <p:cond evt="onClick" delay="0">
                    <p:tgtEl>
                      <p:spTgt spid="97"/>
                    </p:tgtEl>
                  </p:cond>
                </p:stCondLst>
                <p:endSync evt="end" delay="0">
                  <p:rtn val="all"/>
                </p:endSync>
                <p:childTnLst>
                  <p:par>
                    <p:cTn id="147" fill="hold">
                      <p:stCondLst>
                        <p:cond delay="0"/>
                      </p:stCondLst>
                      <p:childTnLst>
                        <p:par>
                          <p:cTn id="148" fill="hold">
                            <p:stCondLst>
                              <p:cond delay="0"/>
                            </p:stCondLst>
                            <p:childTnLst>
                              <p:par>
                                <p:cTn id="149" presetID="10" presetClass="exit" presetSubtype="0" fill="hold" nodeType="clickEffect">
                                  <p:stCondLst>
                                    <p:cond delay="0"/>
                                  </p:stCondLst>
                                  <p:childTnLst>
                                    <p:animEffect transition="out" filter="fade">
                                      <p:cBhvr>
                                        <p:cTn id="150" dur="500"/>
                                        <p:tgtEl>
                                          <p:spTgt spid="97"/>
                                        </p:tgtEl>
                                      </p:cBhvr>
                                    </p:animEffect>
                                    <p:set>
                                      <p:cBhvr>
                                        <p:cTn id="151" dur="1" fill="hold">
                                          <p:stCondLst>
                                            <p:cond delay="499"/>
                                          </p:stCondLst>
                                        </p:cTn>
                                        <p:tgtEl>
                                          <p:spTgt spid="97"/>
                                        </p:tgtEl>
                                        <p:attrNameLst>
                                          <p:attrName>style.visibility</p:attrName>
                                        </p:attrNameLst>
                                      </p:cBhvr>
                                      <p:to>
                                        <p:strVal val="hidden"/>
                                      </p:to>
                                    </p:set>
                                  </p:childTnLst>
                                </p:cTn>
                              </p:par>
                            </p:childTnLst>
                          </p:cTn>
                        </p:par>
                      </p:childTnLst>
                    </p:cTn>
                  </p:par>
                </p:childTnLst>
              </p:cTn>
              <p:nextCondLst>
                <p:cond evt="onClick" delay="0">
                  <p:tgtEl>
                    <p:spTgt spid="97"/>
                  </p:tgtEl>
                </p:cond>
              </p:nextCondLst>
            </p:seq>
            <p:seq concurrent="1" nextAc="seek">
              <p:cTn id="152" restart="whenNotActive" fill="hold" evtFilter="cancelBubble" nodeType="interactiveSeq">
                <p:stCondLst>
                  <p:cond evt="onClick" delay="0">
                    <p:tgtEl>
                      <p:spTgt spid="118"/>
                    </p:tgtEl>
                  </p:cond>
                </p:stCondLst>
                <p:endSync evt="end" delay="0">
                  <p:rtn val="all"/>
                </p:endSync>
                <p:childTnLst>
                  <p:par>
                    <p:cTn id="153" fill="hold">
                      <p:stCondLst>
                        <p:cond delay="0"/>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118"/>
                                        </p:tgtEl>
                                      </p:cBhvr>
                                    </p:animEffect>
                                    <p:set>
                                      <p:cBhvr>
                                        <p:cTn id="157" dur="1" fill="hold">
                                          <p:stCondLst>
                                            <p:cond delay="499"/>
                                          </p:stCondLst>
                                        </p:cTn>
                                        <p:tgtEl>
                                          <p:spTgt spid="118"/>
                                        </p:tgtEl>
                                        <p:attrNameLst>
                                          <p:attrName>style.visibility</p:attrName>
                                        </p:attrNameLst>
                                      </p:cBhvr>
                                      <p:to>
                                        <p:strVal val="hidden"/>
                                      </p:to>
                                    </p:set>
                                  </p:childTnLst>
                                </p:cTn>
                              </p:par>
                            </p:childTnLst>
                          </p:cTn>
                        </p:par>
                      </p:childTnLst>
                    </p:cTn>
                  </p:par>
                </p:childTnLst>
              </p:cTn>
              <p:nextCondLst>
                <p:cond evt="onClick" delay="0">
                  <p:tgtEl>
                    <p:spTgt spid="118"/>
                  </p:tgtEl>
                </p:cond>
              </p:nextCondLst>
            </p:seq>
            <p:seq concurrent="1" nextAc="seek">
              <p:cTn id="158" restart="whenNotActive" fill="hold" evtFilter="cancelBubble" nodeType="interactiveSeq">
                <p:stCondLst>
                  <p:cond evt="onClick" delay="0">
                    <p:tgtEl>
                      <p:spTgt spid="138"/>
                    </p:tgtEl>
                  </p:cond>
                </p:stCondLst>
                <p:endSync evt="end" delay="0">
                  <p:rtn val="all"/>
                </p:endSync>
                <p:childTnLst>
                  <p:par>
                    <p:cTn id="159" fill="hold">
                      <p:stCondLst>
                        <p:cond delay="0"/>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38"/>
                                        </p:tgtEl>
                                      </p:cBhvr>
                                    </p:animEffect>
                                    <p:set>
                                      <p:cBhvr>
                                        <p:cTn id="163"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164" restart="whenNotActive" fill="hold" evtFilter="cancelBubble" nodeType="interactiveSeq">
                <p:stCondLst>
                  <p:cond evt="onClick" delay="0">
                    <p:tgtEl>
                      <p:spTgt spid="157"/>
                    </p:tgtEl>
                  </p:cond>
                </p:stCondLst>
                <p:endSync evt="end" delay="0">
                  <p:rtn val="all"/>
                </p:endSync>
                <p:childTnLst>
                  <p:par>
                    <p:cTn id="165" fill="hold">
                      <p:stCondLst>
                        <p:cond delay="0"/>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157"/>
                                        </p:tgtEl>
                                      </p:cBhvr>
                                    </p:animEffect>
                                    <p:set>
                                      <p:cBhvr>
                                        <p:cTn id="169" dur="1" fill="hold">
                                          <p:stCondLst>
                                            <p:cond delay="499"/>
                                          </p:stCondLst>
                                        </p:cTn>
                                        <p:tgtEl>
                                          <p:spTgt spid="157"/>
                                        </p:tgtEl>
                                        <p:attrNameLst>
                                          <p:attrName>style.visibility</p:attrName>
                                        </p:attrNameLst>
                                      </p:cBhvr>
                                      <p:to>
                                        <p:strVal val="hidden"/>
                                      </p:to>
                                    </p:set>
                                  </p:childTnLst>
                                </p:cTn>
                              </p:par>
                            </p:childTnLst>
                          </p:cTn>
                        </p:par>
                      </p:childTnLst>
                    </p:cTn>
                  </p:par>
                </p:childTnLst>
              </p:cTn>
              <p:nextCondLst>
                <p:cond evt="onClick" delay="0">
                  <p:tgtEl>
                    <p:spTgt spid="157"/>
                  </p:tgtEl>
                </p:cond>
              </p:nextCondLst>
            </p:seq>
            <p:seq concurrent="1" nextAc="seek">
              <p:cTn id="170" restart="whenNotActive" fill="hold" evtFilter="cancelBubble" nodeType="interactiveSeq">
                <p:stCondLst>
                  <p:cond evt="onClick" delay="0">
                    <p:tgtEl>
                      <p:spTgt spid="75"/>
                    </p:tgtEl>
                  </p:cond>
                </p:stCondLst>
                <p:endSync evt="end" delay="0">
                  <p:rtn val="all"/>
                </p:endSync>
                <p:childTnLst>
                  <p:par>
                    <p:cTn id="171" fill="hold">
                      <p:stCondLst>
                        <p:cond delay="0"/>
                      </p:stCondLst>
                      <p:childTnLst>
                        <p:par>
                          <p:cTn id="172" fill="hold">
                            <p:stCondLst>
                              <p:cond delay="0"/>
                            </p:stCondLst>
                            <p:childTnLst>
                              <p:par>
                                <p:cTn id="173" presetID="10" presetClass="exit" presetSubtype="0" fill="hold" nodeType="clickEffect">
                                  <p:stCondLst>
                                    <p:cond delay="0"/>
                                  </p:stCondLst>
                                  <p:childTnLst>
                                    <p:animEffect transition="out" filter="fade">
                                      <p:cBhvr>
                                        <p:cTn id="174" dur="500"/>
                                        <p:tgtEl>
                                          <p:spTgt spid="75"/>
                                        </p:tgtEl>
                                      </p:cBhvr>
                                    </p:animEffect>
                                    <p:set>
                                      <p:cBhvr>
                                        <p:cTn id="175" dur="1" fill="hold">
                                          <p:stCondLst>
                                            <p:cond delay="499"/>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176" restart="whenNotActive" fill="hold" evtFilter="cancelBubble" nodeType="interactiveSeq">
                <p:stCondLst>
                  <p:cond evt="onClick" delay="0">
                    <p:tgtEl>
                      <p:spTgt spid="7"/>
                    </p:tgtEl>
                  </p:cond>
                </p:stCondLst>
                <p:endSync evt="end" delay="0">
                  <p:rtn val="all"/>
                </p:endSync>
                <p:childTnLst>
                  <p:par>
                    <p:cTn id="177" fill="hold">
                      <p:stCondLst>
                        <p:cond delay="0"/>
                      </p:stCondLst>
                      <p:childTnLst>
                        <p:par>
                          <p:cTn id="178" fill="hold">
                            <p:stCondLst>
                              <p:cond delay="0"/>
                            </p:stCondLst>
                            <p:childTnLst>
                              <p:par>
                                <p:cTn id="179" presetID="10" presetClass="exit" presetSubtype="0" fill="hold" nodeType="clickEffect">
                                  <p:stCondLst>
                                    <p:cond delay="0"/>
                                  </p:stCondLst>
                                  <p:childTnLst>
                                    <p:animEffect transition="out" filter="fade">
                                      <p:cBhvr>
                                        <p:cTn id="180" dur="500"/>
                                        <p:tgtEl>
                                          <p:spTgt spid="7"/>
                                        </p:tgtEl>
                                      </p:cBhvr>
                                    </p:animEffect>
                                    <p:set>
                                      <p:cBhvr>
                                        <p:cTn id="18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6CCBF2-5633-4F2C-99AA-8AEB973393FE}"/>
              </a:ext>
            </a:extLst>
          </p:cNvPr>
          <p:cNvSpPr/>
          <p:nvPr/>
        </p:nvSpPr>
        <p:spPr>
          <a:xfrm>
            <a:off x="2826943" y="4481101"/>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8" name="Textfeld 7">
            <a:hlinkClick r:id="rId2" action="ppaction://hlinksldjump"/>
            <a:extLst>
              <a:ext uri="{FF2B5EF4-FFF2-40B4-BE49-F238E27FC236}">
                <a16:creationId xmlns:a16="http://schemas.microsoft.com/office/drawing/2014/main" id="{581087AB-2D3E-44CA-A330-AA84F0D43329}"/>
              </a:ext>
            </a:extLst>
          </p:cNvPr>
          <p:cNvSpPr txBox="1"/>
          <p:nvPr/>
        </p:nvSpPr>
        <p:spPr>
          <a:xfrm>
            <a:off x="2912804" y="4480674"/>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feld 10">
            <a:extLst>
              <a:ext uri="{FF2B5EF4-FFF2-40B4-BE49-F238E27FC236}">
                <a16:creationId xmlns:a16="http://schemas.microsoft.com/office/drawing/2014/main" id="{A6D8BAE1-3709-5C4D-9486-5B8509A2B252}"/>
              </a:ext>
            </a:extLst>
          </p:cNvPr>
          <p:cNvSpPr txBox="1"/>
          <p:nvPr/>
        </p:nvSpPr>
        <p:spPr>
          <a:xfrm>
            <a:off x="637665" y="636542"/>
            <a:ext cx="7594496"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9" name="TextBox 8">
            <a:extLst>
              <a:ext uri="{FF2B5EF4-FFF2-40B4-BE49-F238E27FC236}">
                <a16:creationId xmlns:a16="http://schemas.microsoft.com/office/drawing/2014/main" id="{39DC4A41-5FE0-1B4D-AFA1-612666560A81}"/>
              </a:ext>
            </a:extLst>
          </p:cNvPr>
          <p:cNvSpPr txBox="1"/>
          <p:nvPr/>
        </p:nvSpPr>
        <p:spPr>
          <a:xfrm>
            <a:off x="637669" y="1536789"/>
            <a:ext cx="7868667" cy="2727895"/>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rmAutofit/>
          </a:bodyPr>
          <a:lstStyle/>
          <a:p>
            <a:r>
              <a:rPr lang="en-US" sz="2700" dirty="0">
                <a:solidFill>
                  <a:srgbClr val="FFC600"/>
                </a:solidFill>
                <a:latin typeface="Hack" panose="020B0609030202020204" pitchFamily="49" charset="0"/>
              </a:rPr>
              <a:t>let</a:t>
            </a:r>
            <a:r>
              <a:rPr lang="en-US" sz="2700" dirty="0">
                <a:solidFill>
                  <a:srgbClr val="9EFFFF"/>
                </a:solidFill>
                <a:latin typeface="Hack" panose="020B0609030202020204" pitchFamily="49" charset="0"/>
              </a:rPr>
              <a:t> </a:t>
            </a:r>
            <a:r>
              <a:rPr lang="en-US" sz="2700" dirty="0">
                <a:solidFill>
                  <a:srgbClr val="FFFFFF"/>
                </a:solidFill>
                <a:latin typeface="Hack" panose="020B0609030202020204" pitchFamily="49" charset="0"/>
              </a:rPr>
              <a:t>x</a:t>
            </a:r>
            <a:r>
              <a:rPr lang="en-US" sz="2700" dirty="0">
                <a:solidFill>
                  <a:srgbClr val="FFC600"/>
                </a:solidFill>
                <a:latin typeface="Hack" panose="020B0609030202020204" pitchFamily="49" charset="0"/>
              </a:rPr>
              <a:t>:</a:t>
            </a:r>
            <a:r>
              <a:rPr lang="en-US" sz="2700" dirty="0">
                <a:solidFill>
                  <a:srgbClr val="9EFFFF"/>
                </a:solidFill>
                <a:latin typeface="Hack" panose="020B0609030202020204" pitchFamily="49" charset="0"/>
              </a:rPr>
              <a:t> </a:t>
            </a:r>
            <a:r>
              <a:rPr lang="en-US" sz="2700" dirty="0">
                <a:solidFill>
                  <a:srgbClr val="80FFBB"/>
                </a:solidFill>
                <a:latin typeface="Hack" panose="020B0609030202020204" pitchFamily="49" charset="0"/>
              </a:rPr>
              <a:t>string</a:t>
            </a:r>
            <a:r>
              <a:rPr lang="en-US" sz="2700" dirty="0">
                <a:solidFill>
                  <a:srgbClr val="E1EFFF"/>
                </a:solidFill>
                <a:latin typeface="Hack" panose="020B0609030202020204" pitchFamily="49" charset="0"/>
              </a:rPr>
              <a:t>;</a:t>
            </a:r>
            <a:br>
              <a:rPr lang="en-US" sz="2700" dirty="0">
                <a:solidFill>
                  <a:srgbClr val="FFFFFF"/>
                </a:solidFill>
                <a:latin typeface="Hack" panose="020B0609030202020204" pitchFamily="49" charset="0"/>
              </a:rPr>
            </a:br>
            <a:endParaRPr lang="en-US" sz="2700" dirty="0">
              <a:solidFill>
                <a:srgbClr val="FFFFFF"/>
              </a:solidFill>
              <a:latin typeface="Hack" panose="020B0609030202020204" pitchFamily="49" charset="0"/>
            </a:endParaRPr>
          </a:p>
        </p:txBody>
      </p:sp>
      <p:sp>
        <p:nvSpPr>
          <p:cNvPr id="16" name="Right Brace 15">
            <a:extLst>
              <a:ext uri="{FF2B5EF4-FFF2-40B4-BE49-F238E27FC236}">
                <a16:creationId xmlns:a16="http://schemas.microsoft.com/office/drawing/2014/main" id="{EBEFCAC5-6FB8-9F4A-BB0D-830E30B472A7}"/>
              </a:ext>
            </a:extLst>
          </p:cNvPr>
          <p:cNvSpPr/>
          <p:nvPr/>
        </p:nvSpPr>
        <p:spPr>
          <a:xfrm rot="5400000">
            <a:off x="2561371" y="1631419"/>
            <a:ext cx="479039" cy="1631476"/>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3"/>
          </a:p>
        </p:txBody>
      </p:sp>
    </p:spTree>
    <p:extLst>
      <p:ext uri="{BB962C8B-B14F-4D97-AF65-F5344CB8AC3E}">
        <p14:creationId xmlns:p14="http://schemas.microsoft.com/office/powerpoint/2010/main" val="1520566942"/>
      </p:ext>
    </p:extLst>
  </p:cSld>
  <p:clrMapOvr>
    <a:masterClrMapping/>
  </p:clrMapOvr>
  <mc:AlternateContent xmlns:mc="http://schemas.openxmlformats.org/markup-compatibility/2006" xmlns:p14="http://schemas.microsoft.com/office/powerpoint/2010/main">
    <mc:Choice Requires="p14">
      <p:transition spd="slow" p14:dur="30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 name="Textfeld 9">
            <a:hlinkClick r:id="rId2" action="ppaction://hlinksldjump"/>
            <a:extLst>
              <a:ext uri="{FF2B5EF4-FFF2-40B4-BE49-F238E27FC236}">
                <a16:creationId xmlns:a16="http://schemas.microsoft.com/office/drawing/2014/main" id="{1B2AFF36-61FB-4910-8463-07A0AD16F8C0}"/>
              </a:ext>
            </a:extLst>
          </p:cNvPr>
          <p:cNvSpPr txBox="1"/>
          <p:nvPr/>
        </p:nvSpPr>
        <p:spPr>
          <a:xfrm>
            <a:off x="1465530" y="1312868"/>
            <a:ext cx="6212941" cy="1754326"/>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 Annotation</a:t>
            </a:r>
          </a:p>
        </p:txBody>
      </p:sp>
      <p:sp>
        <p:nvSpPr>
          <p:cNvPr id="12" name="column1- 200$- text">
            <a:extLst>
              <a:ext uri="{FF2B5EF4-FFF2-40B4-BE49-F238E27FC236}">
                <a16:creationId xmlns:a16="http://schemas.microsoft.com/office/drawing/2014/main" id="{E4CE21E0-BD09-4E02-8334-3C469D45C7BA}"/>
              </a:ext>
            </a:extLst>
          </p:cNvPr>
          <p:cNvSpPr txBox="1"/>
          <p:nvPr/>
        </p:nvSpPr>
        <p:spPr>
          <a:xfrm>
            <a:off x="3647187" y="4156725"/>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$ 200</a:t>
            </a:r>
          </a:p>
        </p:txBody>
      </p:sp>
    </p:spTree>
    <p:extLst>
      <p:ext uri="{BB962C8B-B14F-4D97-AF65-F5344CB8AC3E}">
        <p14:creationId xmlns:p14="http://schemas.microsoft.com/office/powerpoint/2010/main" val="200988177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428CEA07-22DC-49EC-9A47-9B2C07224A47}"/>
              </a:ext>
            </a:extLst>
          </p:cNvPr>
          <p:cNvSpPr/>
          <p:nvPr/>
        </p:nvSpPr>
        <p:spPr>
          <a:xfrm>
            <a:off x="2826943" y="4144474"/>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 name="Textfeld 2">
            <a:hlinkClick r:id="rId2" action="ppaction://hlinksldjump"/>
            <a:extLst>
              <a:ext uri="{FF2B5EF4-FFF2-40B4-BE49-F238E27FC236}">
                <a16:creationId xmlns:a16="http://schemas.microsoft.com/office/drawing/2014/main" id="{FC9F79D9-9A77-4057-9794-D8AC17C9DED8}"/>
              </a:ext>
            </a:extLst>
          </p:cNvPr>
          <p:cNvSpPr txBox="1"/>
          <p:nvPr/>
        </p:nvSpPr>
        <p:spPr>
          <a:xfrm>
            <a:off x="2912804" y="4144047"/>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838BF640-3297-7741-A702-AAA662B4581D}"/>
              </a:ext>
            </a:extLst>
          </p:cNvPr>
          <p:cNvSpPr txBox="1"/>
          <p:nvPr/>
        </p:nvSpPr>
        <p:spPr>
          <a:xfrm>
            <a:off x="637664" y="1536789"/>
            <a:ext cx="7868667" cy="2327049"/>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rmAutofit/>
          </a:bodyPr>
          <a:lstStyle/>
          <a:p>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Colors</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red</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p:txBody>
      </p:sp>
      <p:sp>
        <p:nvSpPr>
          <p:cNvPr id="7" name="Textfeld 10">
            <a:extLst>
              <a:ext uri="{FF2B5EF4-FFF2-40B4-BE49-F238E27FC236}">
                <a16:creationId xmlns:a16="http://schemas.microsoft.com/office/drawing/2014/main" id="{3B9BFAB9-3375-E54E-82AE-D13A2B1062FA}"/>
              </a:ext>
            </a:extLst>
          </p:cNvPr>
          <p:cNvSpPr txBox="1"/>
          <p:nvPr/>
        </p:nvSpPr>
        <p:spPr>
          <a:xfrm>
            <a:off x="637665" y="636542"/>
            <a:ext cx="7594496"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8" name="Right Brace 7">
            <a:extLst>
              <a:ext uri="{FF2B5EF4-FFF2-40B4-BE49-F238E27FC236}">
                <a16:creationId xmlns:a16="http://schemas.microsoft.com/office/drawing/2014/main" id="{95606B07-FCD2-CB4B-9EB0-1A7AA8923B0A}"/>
              </a:ext>
            </a:extLst>
          </p:cNvPr>
          <p:cNvSpPr/>
          <p:nvPr/>
        </p:nvSpPr>
        <p:spPr>
          <a:xfrm rot="5400000">
            <a:off x="3824560" y="1826685"/>
            <a:ext cx="281501" cy="939203"/>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3"/>
          </a:p>
        </p:txBody>
      </p:sp>
    </p:spTree>
    <p:extLst>
      <p:ext uri="{BB962C8B-B14F-4D97-AF65-F5344CB8AC3E}">
        <p14:creationId xmlns:p14="http://schemas.microsoft.com/office/powerpoint/2010/main" val="1546973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 name="Textfeld 9">
            <a:hlinkClick r:id="rId2" action="ppaction://hlinksldjump"/>
            <a:extLst>
              <a:ext uri="{FF2B5EF4-FFF2-40B4-BE49-F238E27FC236}">
                <a16:creationId xmlns:a16="http://schemas.microsoft.com/office/drawing/2014/main" id="{1A7227E2-568B-43EF-B290-AA85C0C9F765}"/>
              </a:ext>
            </a:extLst>
          </p:cNvPr>
          <p:cNvSpPr txBox="1"/>
          <p:nvPr/>
        </p:nvSpPr>
        <p:spPr>
          <a:xfrm>
            <a:off x="1246441" y="509227"/>
            <a:ext cx="6651116" cy="2377574"/>
          </a:xfrm>
          <a:prstGeom prst="rect">
            <a:avLst/>
          </a:prstGeom>
          <a:noFill/>
        </p:spPr>
        <p:txBody>
          <a:bodyPr wrap="square" rtlCol="0">
            <a:spAutoFit/>
          </a:bodyPr>
          <a:lstStyle/>
          <a:p>
            <a:pPr algn="ctr"/>
            <a:r>
              <a:rPr lang="de-AT" sz="495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String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Literal</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a:t>
            </a:r>
          </a:p>
        </p:txBody>
      </p:sp>
      <p:sp>
        <p:nvSpPr>
          <p:cNvPr id="14" name="column1- 200$- text">
            <a:extLst>
              <a:ext uri="{FF2B5EF4-FFF2-40B4-BE49-F238E27FC236}">
                <a16:creationId xmlns:a16="http://schemas.microsoft.com/office/drawing/2014/main" id="{C4DBAF33-7BFE-44B9-A51A-18F325CD6F36}"/>
              </a:ext>
            </a:extLst>
          </p:cNvPr>
          <p:cNvSpPr txBox="1"/>
          <p:nvPr/>
        </p:nvSpPr>
        <p:spPr>
          <a:xfrm>
            <a:off x="3647188" y="4444026"/>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$ 400</a:t>
            </a:r>
          </a:p>
        </p:txBody>
      </p:sp>
    </p:spTree>
    <p:extLst>
      <p:ext uri="{BB962C8B-B14F-4D97-AF65-F5344CB8AC3E}">
        <p14:creationId xmlns:p14="http://schemas.microsoft.com/office/powerpoint/2010/main" val="326987659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D90488E3-FB21-413A-95EC-7F573A954106}"/>
              </a:ext>
            </a:extLst>
          </p:cNvPr>
          <p:cNvSpPr/>
          <p:nvPr/>
        </p:nvSpPr>
        <p:spPr>
          <a:xfrm>
            <a:off x="2826943" y="463439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A5B5485B-F4EC-44B4-AA9A-C4325EE8D1FE}"/>
              </a:ext>
            </a:extLst>
          </p:cNvPr>
          <p:cNvSpPr txBox="1"/>
          <p:nvPr/>
        </p:nvSpPr>
        <p:spPr>
          <a:xfrm>
            <a:off x="2912804" y="463397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57A1244A-5E35-2F46-AA84-95B9F35D1D60}"/>
              </a:ext>
            </a:extLst>
          </p:cNvPr>
          <p:cNvSpPr txBox="1"/>
          <p:nvPr/>
        </p:nvSpPr>
        <p:spPr>
          <a:xfrm>
            <a:off x="637664" y="1536789"/>
            <a:ext cx="7868667" cy="2327049"/>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rmAutofit/>
          </a:bodyPr>
          <a:lstStyle/>
          <a:p>
            <a:r>
              <a:rPr lang="en-US" sz="2100" dirty="0">
                <a:solidFill>
                  <a:srgbClr val="FFC600"/>
                </a:solidFill>
                <a:latin typeface="Hack" panose="020B0609030202020204" pitchFamily="49" charset="0"/>
              </a:rPr>
              <a:t>type</a:t>
            </a:r>
            <a:r>
              <a:rPr lang="en-US" sz="2100" dirty="0">
                <a:solidFill>
                  <a:srgbClr val="9EFFFF"/>
                </a:solidFill>
                <a:latin typeface="Hack" panose="020B0609030202020204" pitchFamily="49" charset="0"/>
              </a:rPr>
              <a:t> </a:t>
            </a:r>
            <a:r>
              <a:rPr lang="en-US" sz="2100" i="1" dirty="0" err="1">
                <a:solidFill>
                  <a:srgbClr val="FF68B8"/>
                </a:solidFill>
                <a:latin typeface="Hack" panose="020B0609030202020204" pitchFamily="49" charset="0"/>
              </a:rPr>
              <a:t>SetTimeoutType</a:t>
            </a:r>
            <a:r>
              <a:rPr lang="en-US" sz="2100" dirty="0">
                <a:solidFill>
                  <a:srgbClr val="9EFFFF"/>
                </a:solidFill>
                <a:latin typeface="Hack" panose="020B0609030202020204" pitchFamily="49" charset="0"/>
              </a:rPr>
              <a:t> </a:t>
            </a:r>
            <a:r>
              <a:rPr lang="en-US" sz="2100" dirty="0">
                <a:solidFill>
                  <a:srgbClr val="FFC600"/>
                </a:solidFill>
                <a:latin typeface="Hack" panose="020B0609030202020204" pitchFamily="49" charset="0"/>
              </a:rPr>
              <a:t>=</a:t>
            </a:r>
            <a:r>
              <a:rPr lang="en-US" sz="2100" dirty="0">
                <a:solidFill>
                  <a:srgbClr val="9EFFFF"/>
                </a:solidFill>
                <a:latin typeface="Hack" panose="020B0609030202020204" pitchFamily="49" charset="0"/>
              </a:rPr>
              <a:t> </a:t>
            </a:r>
            <a:r>
              <a:rPr lang="en-US" sz="2100" i="1" dirty="0">
                <a:solidFill>
                  <a:srgbClr val="FF68B8"/>
                </a:solidFill>
                <a:latin typeface="Hack" panose="020B0609030202020204" pitchFamily="49" charset="0"/>
              </a:rPr>
              <a:t>Window</a:t>
            </a:r>
            <a:r>
              <a:rPr lang="en-US" sz="2100" dirty="0">
                <a:solidFill>
                  <a:srgbClr val="E1EFFF"/>
                </a:solidFill>
                <a:latin typeface="Hack" panose="020B0609030202020204" pitchFamily="49" charset="0"/>
              </a:rPr>
              <a:t>[</a:t>
            </a:r>
            <a:r>
              <a:rPr lang="en-US" sz="2100" dirty="0">
                <a:solidFill>
                  <a:srgbClr val="92FC79"/>
                </a:solidFill>
                <a:latin typeface="Hack" panose="020B0609030202020204" pitchFamily="49" charset="0"/>
              </a:rPr>
              <a:t>'</a:t>
            </a:r>
            <a:r>
              <a:rPr lang="en-US" sz="2100" dirty="0" err="1">
                <a:solidFill>
                  <a:srgbClr val="A5FF90"/>
                </a:solidFill>
                <a:latin typeface="Hack" panose="020B0609030202020204" pitchFamily="49" charset="0"/>
              </a:rPr>
              <a:t>setTimeout</a:t>
            </a:r>
            <a:r>
              <a:rPr lang="en-US" sz="2100" dirty="0">
                <a:solidFill>
                  <a:srgbClr val="92FC79"/>
                </a:solidFill>
                <a:latin typeface="Hack" panose="020B0609030202020204" pitchFamily="49" charset="0"/>
              </a:rPr>
              <a:t>'</a:t>
            </a:r>
            <a:r>
              <a:rPr lang="en-US" sz="2100" dirty="0">
                <a:solidFill>
                  <a:srgbClr val="E1EFFF"/>
                </a:solidFill>
                <a:latin typeface="Hack" panose="020B0609030202020204" pitchFamily="49" charset="0"/>
              </a:rPr>
              <a:t>]</a:t>
            </a:r>
            <a:endParaRPr lang="en-US" sz="2100" dirty="0">
              <a:solidFill>
                <a:srgbClr val="FFFFFF"/>
              </a:solidFill>
              <a:latin typeface="Hack" panose="020B0609030202020204" pitchFamily="49" charset="0"/>
            </a:endParaRPr>
          </a:p>
        </p:txBody>
      </p:sp>
      <p:sp>
        <p:nvSpPr>
          <p:cNvPr id="8" name="Textfeld 10">
            <a:extLst>
              <a:ext uri="{FF2B5EF4-FFF2-40B4-BE49-F238E27FC236}">
                <a16:creationId xmlns:a16="http://schemas.microsoft.com/office/drawing/2014/main" id="{F9527C96-7503-0840-A2C9-43A21A869989}"/>
              </a:ext>
            </a:extLst>
          </p:cNvPr>
          <p:cNvSpPr txBox="1"/>
          <p:nvPr/>
        </p:nvSpPr>
        <p:spPr>
          <a:xfrm>
            <a:off x="637665" y="636542"/>
            <a:ext cx="7594496"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10" name="Right Brace 9">
            <a:extLst>
              <a:ext uri="{FF2B5EF4-FFF2-40B4-BE49-F238E27FC236}">
                <a16:creationId xmlns:a16="http://schemas.microsoft.com/office/drawing/2014/main" id="{D5DA4EAF-37A6-0C4F-9A00-668A8415D940}"/>
              </a:ext>
            </a:extLst>
          </p:cNvPr>
          <p:cNvSpPr/>
          <p:nvPr/>
        </p:nvSpPr>
        <p:spPr>
          <a:xfrm rot="5400000">
            <a:off x="5929479" y="671605"/>
            <a:ext cx="281501" cy="3270635"/>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3"/>
          </a:p>
        </p:txBody>
      </p:sp>
    </p:spTree>
    <p:extLst>
      <p:ext uri="{BB962C8B-B14F-4D97-AF65-F5344CB8AC3E}">
        <p14:creationId xmlns:p14="http://schemas.microsoft.com/office/powerpoint/2010/main" val="23090153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feld 4">
            <a:hlinkClick r:id="rId2" action="ppaction://hlinksldjump"/>
            <a:extLst>
              <a:ext uri="{FF2B5EF4-FFF2-40B4-BE49-F238E27FC236}">
                <a16:creationId xmlns:a16="http://schemas.microsoft.com/office/drawing/2014/main" id="{E2E2D97A-3882-4B5D-9E1C-AC4941947A00}"/>
              </a:ext>
            </a:extLst>
          </p:cNvPr>
          <p:cNvSpPr txBox="1"/>
          <p:nvPr/>
        </p:nvSpPr>
        <p:spPr>
          <a:xfrm>
            <a:off x="1465530" y="1312868"/>
            <a:ext cx="6212941" cy="1754326"/>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Indexed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Access Type</a:t>
            </a:r>
          </a:p>
        </p:txBody>
      </p:sp>
      <p:sp>
        <p:nvSpPr>
          <p:cNvPr id="3" name="column1- 200$- text">
            <a:extLst>
              <a:ext uri="{FF2B5EF4-FFF2-40B4-BE49-F238E27FC236}">
                <a16:creationId xmlns:a16="http://schemas.microsoft.com/office/drawing/2014/main" id="{34F615D1-2D60-4592-B009-ADEB4C1B80FB}"/>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$ 600</a:t>
            </a:r>
          </a:p>
        </p:txBody>
      </p:sp>
    </p:spTree>
    <p:extLst>
      <p:ext uri="{BB962C8B-B14F-4D97-AF65-F5344CB8AC3E}">
        <p14:creationId xmlns:p14="http://schemas.microsoft.com/office/powerpoint/2010/main" val="320397576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56FDBA-81AE-BE46-9386-03C98F52FD92}"/>
              </a:ext>
            </a:extLst>
          </p:cNvPr>
          <p:cNvSpPr txBox="1"/>
          <p:nvPr/>
        </p:nvSpPr>
        <p:spPr>
          <a:xfrm>
            <a:off x="637664" y="1536789"/>
            <a:ext cx="7868667" cy="2327049"/>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rmAutofit/>
          </a:bodyPr>
          <a:lstStyle/>
          <a:p>
            <a:r>
              <a:rPr lang="en-US" sz="1800" dirty="0">
                <a:solidFill>
                  <a:srgbClr val="FFC600"/>
                </a:solidFill>
                <a:latin typeface="Hack" panose="020B0609030202020204" pitchFamily="49" charset="0"/>
              </a:rPr>
              <a:t>type</a:t>
            </a:r>
            <a:r>
              <a:rPr lang="en-US" sz="1800" dirty="0">
                <a:solidFill>
                  <a:srgbClr val="9EFFFF"/>
                </a:solidFill>
                <a:latin typeface="Hack" panose="020B0609030202020204" pitchFamily="49" charset="0"/>
              </a:rPr>
              <a:t> </a:t>
            </a:r>
            <a:r>
              <a:rPr lang="en-US" sz="1800" i="1" dirty="0" err="1">
                <a:solidFill>
                  <a:srgbClr val="FF68B8"/>
                </a:solidFill>
                <a:latin typeface="Hack" panose="020B0609030202020204" pitchFamily="49" charset="0"/>
              </a:rPr>
              <a:t>ConsoleMethods</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   [</a:t>
            </a:r>
            <a:r>
              <a:rPr lang="en-US" sz="1800" dirty="0">
                <a:solidFill>
                  <a:srgbClr val="FFC600"/>
                </a:solidFill>
                <a:latin typeface="Hack" panose="020B0609030202020204" pitchFamily="49" charset="0"/>
              </a:rPr>
              <a:t>K</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in</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log</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warn</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error</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Console</a:t>
            </a:r>
            <a:r>
              <a:rPr lang="en-US" sz="1800" dirty="0">
                <a:solidFill>
                  <a:srgbClr val="E1EFFF"/>
                </a:solidFill>
                <a:latin typeface="Hack" panose="020B0609030202020204" pitchFamily="49" charset="0"/>
              </a:rPr>
              <a:t>[</a:t>
            </a:r>
            <a:r>
              <a:rPr lang="en-US" sz="1800" dirty="0">
                <a:solidFill>
                  <a:srgbClr val="FFC600"/>
                </a:solidFill>
                <a:latin typeface="Hack" panose="020B0609030202020204" pitchFamily="49" charset="0"/>
              </a:rPr>
              <a:t>K</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p:txBody>
      </p:sp>
      <p:sp>
        <p:nvSpPr>
          <p:cNvPr id="3" name="Rechteck: abgerundete Ecken 2">
            <a:extLst>
              <a:ext uri="{FF2B5EF4-FFF2-40B4-BE49-F238E27FC236}">
                <a16:creationId xmlns:a16="http://schemas.microsoft.com/office/drawing/2014/main" id="{42710F08-835E-4428-84C9-E3D443F98312}"/>
              </a:ext>
            </a:extLst>
          </p:cNvPr>
          <p:cNvSpPr/>
          <p:nvPr/>
        </p:nvSpPr>
        <p:spPr>
          <a:xfrm>
            <a:off x="2826943" y="4240574"/>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7CC9427F-0A91-4666-8078-08D32D02E316}"/>
              </a:ext>
            </a:extLst>
          </p:cNvPr>
          <p:cNvSpPr txBox="1"/>
          <p:nvPr/>
        </p:nvSpPr>
        <p:spPr>
          <a:xfrm>
            <a:off x="2912804" y="4231409"/>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feld 10">
            <a:extLst>
              <a:ext uri="{FF2B5EF4-FFF2-40B4-BE49-F238E27FC236}">
                <a16:creationId xmlns:a16="http://schemas.microsoft.com/office/drawing/2014/main" id="{D1E98F7D-56FE-7240-94A9-09CF2560AD7F}"/>
              </a:ext>
            </a:extLst>
          </p:cNvPr>
          <p:cNvSpPr txBox="1"/>
          <p:nvPr/>
        </p:nvSpPr>
        <p:spPr>
          <a:xfrm>
            <a:off x="637665" y="636542"/>
            <a:ext cx="7594496"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11" name="Right Brace 10">
            <a:extLst>
              <a:ext uri="{FF2B5EF4-FFF2-40B4-BE49-F238E27FC236}">
                <a16:creationId xmlns:a16="http://schemas.microsoft.com/office/drawing/2014/main" id="{D84F2309-98D6-A749-ABC8-CD87AA83A31B}"/>
              </a:ext>
            </a:extLst>
          </p:cNvPr>
          <p:cNvSpPr/>
          <p:nvPr/>
        </p:nvSpPr>
        <p:spPr>
          <a:xfrm rot="5400000">
            <a:off x="4195570" y="-427945"/>
            <a:ext cx="281501" cy="5975017"/>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3"/>
          </a:p>
        </p:txBody>
      </p:sp>
    </p:spTree>
    <p:extLst>
      <p:ext uri="{BB962C8B-B14F-4D97-AF65-F5344CB8AC3E}">
        <p14:creationId xmlns:p14="http://schemas.microsoft.com/office/powerpoint/2010/main" val="27385949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feld 2">
            <a:hlinkClick r:id="rId2" action="ppaction://hlinksldjump"/>
            <a:extLst>
              <a:ext uri="{FF2B5EF4-FFF2-40B4-BE49-F238E27FC236}">
                <a16:creationId xmlns:a16="http://schemas.microsoft.com/office/drawing/2014/main" id="{D2E2D939-A341-4226-B7EA-F54F7935E1C6}"/>
              </a:ext>
            </a:extLst>
          </p:cNvPr>
          <p:cNvSpPr txBox="1"/>
          <p:nvPr/>
        </p:nvSpPr>
        <p:spPr>
          <a:xfrm>
            <a:off x="1465528" y="859894"/>
            <a:ext cx="6212941" cy="1754326"/>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Mapped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a:t>
            </a:r>
          </a:p>
        </p:txBody>
      </p:sp>
      <p:sp>
        <p:nvSpPr>
          <p:cNvPr id="5" name="column1- 200$- text">
            <a:extLst>
              <a:ext uri="{FF2B5EF4-FFF2-40B4-BE49-F238E27FC236}">
                <a16:creationId xmlns:a16="http://schemas.microsoft.com/office/drawing/2014/main" id="{75E4F66C-32D0-45D5-82DA-FAE899E86D7B}"/>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$ 800</a:t>
            </a:r>
          </a:p>
        </p:txBody>
      </p:sp>
    </p:spTree>
    <p:extLst>
      <p:ext uri="{BB962C8B-B14F-4D97-AF65-F5344CB8AC3E}">
        <p14:creationId xmlns:p14="http://schemas.microsoft.com/office/powerpoint/2010/main" val="148377114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D30A5539-2812-4112-863D-DB0C9F30A16D}"/>
              </a:ext>
            </a:extLst>
          </p:cNvPr>
          <p:cNvSpPr/>
          <p:nvPr/>
        </p:nvSpPr>
        <p:spPr>
          <a:xfrm>
            <a:off x="2826943" y="4566496"/>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 name="Textfeld 2">
            <a:hlinkClick r:id="rId2" action="ppaction://hlinksldjump"/>
            <a:extLst>
              <a:ext uri="{FF2B5EF4-FFF2-40B4-BE49-F238E27FC236}">
                <a16:creationId xmlns:a16="http://schemas.microsoft.com/office/drawing/2014/main" id="{08CF0E8B-2C06-44E3-95D1-ADD9EA75FFD3}"/>
              </a:ext>
            </a:extLst>
          </p:cNvPr>
          <p:cNvSpPr txBox="1"/>
          <p:nvPr/>
        </p:nvSpPr>
        <p:spPr>
          <a:xfrm>
            <a:off x="2912804" y="4566069"/>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AF9B1E37-80BF-6742-85AC-4B2B174849A6}"/>
              </a:ext>
            </a:extLst>
          </p:cNvPr>
          <p:cNvSpPr txBox="1"/>
          <p:nvPr/>
        </p:nvSpPr>
        <p:spPr>
          <a:xfrm>
            <a:off x="637664" y="1536789"/>
            <a:ext cx="7868667" cy="2327049"/>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rmAutofit lnSpcReduction="10000"/>
          </a:bodyPr>
          <a:lstStyle/>
          <a:p>
            <a:r>
              <a:rPr lang="en-US" sz="1800" i="1" dirty="0">
                <a:solidFill>
                  <a:srgbClr val="FF9D00"/>
                </a:solidFill>
                <a:latin typeface="Hack" panose="020B0609030202020204" pitchFamily="49" charset="0"/>
              </a:rPr>
              <a:t>export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type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ArrayWrap</a:t>
            </a:r>
            <a:r>
              <a:rPr lang="en-US" sz="1800" dirty="0">
                <a:solidFill>
                  <a:srgbClr val="E1EFFF"/>
                </a:solidFill>
                <a:latin typeface="Hack" panose="020B0609030202020204" pitchFamily="49" charset="0"/>
              </a:rPr>
              <a:t>&lt;</a:t>
            </a:r>
            <a:r>
              <a:rPr lang="en-US" sz="1800" dirty="0">
                <a:solidFill>
                  <a:srgbClr val="FFC600"/>
                </a:solidFill>
                <a:latin typeface="Hack" panose="020B0609030202020204" pitchFamily="49" charset="0"/>
              </a:rPr>
              <a:t>T</a:t>
            </a:r>
            <a:r>
              <a:rPr lang="en-US" sz="1800" dirty="0">
                <a:solidFill>
                  <a:srgbClr val="E1EFFF"/>
                </a:solidFill>
                <a:latin typeface="Hack" panose="020B0609030202020204" pitchFamily="49" charset="0"/>
              </a:rPr>
              <a:t>&gt;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T</a:t>
            </a:r>
            <a:r>
              <a:rPr lang="en-US" sz="1800" dirty="0">
                <a:solidFill>
                  <a:srgbClr val="9EFFFF"/>
                </a:solidFill>
                <a:latin typeface="Hack" panose="020B0609030202020204" pitchFamily="49" charset="0"/>
              </a:rPr>
              <a:t> </a:t>
            </a:r>
            <a:r>
              <a:rPr lang="en-US" sz="1800" i="1" dirty="0">
                <a:solidFill>
                  <a:srgbClr val="FFC600"/>
                </a:solidFill>
                <a:latin typeface="Hack" panose="020B0609030202020204" pitchFamily="49" charset="0"/>
              </a:rPr>
              <a:t>extends</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any</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T</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const</a:t>
            </a:r>
            <a:r>
              <a:rPr lang="en-US" sz="1800" dirty="0">
                <a:solidFill>
                  <a:srgbClr val="9EFFFF"/>
                </a:solidFill>
                <a:latin typeface="Hack" panose="020B0609030202020204" pitchFamily="49" charset="0"/>
              </a:rPr>
              <a:t> </a:t>
            </a:r>
            <a:r>
              <a:rPr lang="en-US" sz="1800" dirty="0">
                <a:solidFill>
                  <a:srgbClr val="FFFFFF"/>
                </a:solidFill>
                <a:latin typeface="Hack" panose="020B0609030202020204" pitchFamily="49" charset="0"/>
              </a:rPr>
              <a:t>x</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ArrayWrap</a:t>
            </a:r>
            <a:r>
              <a:rPr lang="en-US" sz="1800" dirty="0">
                <a:solidFill>
                  <a:srgbClr val="E1EFFF"/>
                </a:solidFill>
                <a:latin typeface="Hack" panose="020B0609030202020204" pitchFamily="49" charset="0"/>
              </a:rPr>
              <a:t>&lt;</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[]&gt;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foo</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a:t>
            </a:r>
            <a:endParaRPr lang="en-US" sz="1800" dirty="0">
              <a:solidFill>
                <a:srgbClr val="FFFFFF"/>
              </a:solidFill>
              <a:latin typeface="Hack" panose="020B0609030202020204" pitchFamily="49" charset="0"/>
            </a:endParaRPr>
          </a:p>
          <a:p>
            <a:r>
              <a:rPr lang="en-US" sz="1800" dirty="0">
                <a:solidFill>
                  <a:srgbClr val="FFC600"/>
                </a:solidFill>
                <a:latin typeface="Hack" panose="020B0609030202020204" pitchFamily="49" charset="0"/>
              </a:rPr>
              <a:t>const</a:t>
            </a:r>
            <a:r>
              <a:rPr lang="en-US" sz="1800" dirty="0">
                <a:solidFill>
                  <a:srgbClr val="9EFFFF"/>
                </a:solidFill>
                <a:latin typeface="Hack" panose="020B0609030202020204" pitchFamily="49" charset="0"/>
              </a:rPr>
              <a:t> </a:t>
            </a:r>
            <a:r>
              <a:rPr lang="en-US" sz="1800" dirty="0">
                <a:solidFill>
                  <a:srgbClr val="FFFFFF"/>
                </a:solidFill>
                <a:latin typeface="Hack" panose="020B0609030202020204" pitchFamily="49" charset="0"/>
              </a:rPr>
              <a:t>y</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ArrayWrap</a:t>
            </a:r>
            <a:r>
              <a:rPr lang="en-US" sz="1800" dirty="0">
                <a:solidFill>
                  <a:srgbClr val="E1EFFF"/>
                </a:solidFill>
                <a:latin typeface="Hack" panose="020B0609030202020204" pitchFamily="49" charset="0"/>
              </a:rPr>
              <a:t>&lt;</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&gt;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r>
              <a:rPr lang="en-US" sz="1800" dirty="0">
                <a:solidFill>
                  <a:srgbClr val="FF628C"/>
                </a:solidFill>
                <a:latin typeface="Hack" panose="020B0609030202020204" pitchFamily="49" charset="0"/>
              </a:rPr>
              <a:t>4</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number[]</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endParaRPr lang="en-US" sz="1800" dirty="0">
              <a:solidFill>
                <a:srgbClr val="FFFFFF"/>
              </a:solidFill>
              <a:latin typeface="Hack" panose="020B0609030202020204" pitchFamily="49" charset="0"/>
            </a:endParaRPr>
          </a:p>
        </p:txBody>
      </p:sp>
      <p:sp>
        <p:nvSpPr>
          <p:cNvPr id="7" name="Right Brace 6">
            <a:extLst>
              <a:ext uri="{FF2B5EF4-FFF2-40B4-BE49-F238E27FC236}">
                <a16:creationId xmlns:a16="http://schemas.microsoft.com/office/drawing/2014/main" id="{B5BB2DDF-1015-844A-98CC-5397F71ACAD5}"/>
              </a:ext>
            </a:extLst>
          </p:cNvPr>
          <p:cNvSpPr/>
          <p:nvPr/>
        </p:nvSpPr>
        <p:spPr>
          <a:xfrm rot="5400000">
            <a:off x="6232482" y="392113"/>
            <a:ext cx="276999" cy="3597968"/>
          </a:xfrm>
          <a:prstGeom prst="rightBrace">
            <a:avLst>
              <a:gd name="adj1" fmla="val 46651"/>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3"/>
          </a:p>
        </p:txBody>
      </p:sp>
      <p:sp>
        <p:nvSpPr>
          <p:cNvPr id="8" name="Textfeld 10">
            <a:extLst>
              <a:ext uri="{FF2B5EF4-FFF2-40B4-BE49-F238E27FC236}">
                <a16:creationId xmlns:a16="http://schemas.microsoft.com/office/drawing/2014/main" id="{F572A6EC-ADBA-E248-92D2-BC813FA33551}"/>
              </a:ext>
            </a:extLst>
          </p:cNvPr>
          <p:cNvSpPr txBox="1"/>
          <p:nvPr/>
        </p:nvSpPr>
        <p:spPr>
          <a:xfrm>
            <a:off x="637665" y="636542"/>
            <a:ext cx="7594496"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Tree>
    <p:extLst>
      <p:ext uri="{BB962C8B-B14F-4D97-AF65-F5344CB8AC3E}">
        <p14:creationId xmlns:p14="http://schemas.microsoft.com/office/powerpoint/2010/main" val="8852512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4E5B45A-7EEE-4118-9716-37BF231FDDE5}"/>
              </a:ext>
            </a:extLst>
          </p:cNvPr>
          <p:cNvSpPr txBox="1">
            <a:spLocks/>
          </p:cNvSpPr>
          <p:nvPr/>
        </p:nvSpPr>
        <p:spPr>
          <a:xfrm>
            <a:off x="301120" y="523521"/>
            <a:ext cx="8430117" cy="144798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475"/>
              </a:lnSpc>
            </a:pPr>
            <a:r>
              <a:rPr lang="en-US" sz="1800" dirty="0">
                <a:solidFill>
                  <a:schemeClr val="bg1"/>
                </a:solidFill>
              </a:rPr>
              <a:t>To change the text, click on the text field on the specific slide, then rewrite questions and answers.</a:t>
            </a:r>
          </a:p>
          <a:p>
            <a:pPr algn="l">
              <a:lnSpc>
                <a:spcPts val="2475"/>
              </a:lnSpc>
            </a:pPr>
            <a:r>
              <a:rPr lang="en-US" sz="1800" dirty="0">
                <a:solidFill>
                  <a:schemeClr val="bg1"/>
                </a:solidFill>
              </a:rPr>
              <a:t>Pictures can also be changed by selecting them and choosing </a:t>
            </a:r>
            <a:r>
              <a:rPr lang="en-US" sz="1800" b="1" i="1" dirty="0">
                <a:solidFill>
                  <a:schemeClr val="bg1"/>
                </a:solidFill>
              </a:rPr>
              <a:t>“From a File” </a:t>
            </a:r>
            <a:r>
              <a:rPr lang="en-US" sz="1800" dirty="0">
                <a:solidFill>
                  <a:schemeClr val="bg1"/>
                </a:solidFill>
              </a:rPr>
              <a:t>in the picture options </a:t>
            </a:r>
            <a:r>
              <a:rPr lang="en-US" sz="1800" b="1" i="1" dirty="0">
                <a:solidFill>
                  <a:schemeClr val="bg1"/>
                </a:solidFill>
              </a:rPr>
              <a:t>“Picture Format”.</a:t>
            </a:r>
          </a:p>
        </p:txBody>
      </p:sp>
      <p:grpSp>
        <p:nvGrpSpPr>
          <p:cNvPr id="2" name="Group 1">
            <a:extLst>
              <a:ext uri="{FF2B5EF4-FFF2-40B4-BE49-F238E27FC236}">
                <a16:creationId xmlns:a16="http://schemas.microsoft.com/office/drawing/2014/main" id="{3A637F3D-7472-974F-A628-009D74A3D0E9}"/>
              </a:ext>
            </a:extLst>
          </p:cNvPr>
          <p:cNvGrpSpPr/>
          <p:nvPr/>
        </p:nvGrpSpPr>
        <p:grpSpPr>
          <a:xfrm>
            <a:off x="357849" y="2036369"/>
            <a:ext cx="5443945" cy="1767673"/>
            <a:chOff x="2466704" y="2293965"/>
            <a:chExt cx="7258593" cy="2356897"/>
          </a:xfrm>
        </p:grpSpPr>
        <p:pic>
          <p:nvPicPr>
            <p:cNvPr id="5" name="Picture 4">
              <a:extLst>
                <a:ext uri="{FF2B5EF4-FFF2-40B4-BE49-F238E27FC236}">
                  <a16:creationId xmlns:a16="http://schemas.microsoft.com/office/drawing/2014/main" id="{A4D7BD74-CC20-4744-97B6-F34E3E9965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6704" y="2293965"/>
              <a:ext cx="7258593" cy="2356897"/>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19F30D81-EFD4-4FF5-B842-14B78AFDFB51}"/>
                </a:ext>
              </a:extLst>
            </p:cNvPr>
            <p:cNvSpPr/>
            <p:nvPr/>
          </p:nvSpPr>
          <p:spPr>
            <a:xfrm>
              <a:off x="4237020" y="2821111"/>
              <a:ext cx="1723176" cy="781225"/>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a:p>
          </p:txBody>
        </p:sp>
        <p:sp>
          <p:nvSpPr>
            <p:cNvPr id="8" name="Oval 7">
              <a:extLst>
                <a:ext uri="{FF2B5EF4-FFF2-40B4-BE49-F238E27FC236}">
                  <a16:creationId xmlns:a16="http://schemas.microsoft.com/office/drawing/2014/main" id="{DA0FC5B8-2FD1-4303-BD3F-C91E2797E0FF}"/>
                </a:ext>
              </a:extLst>
            </p:cNvPr>
            <p:cNvSpPr/>
            <p:nvPr/>
          </p:nvSpPr>
          <p:spPr>
            <a:xfrm>
              <a:off x="8119450" y="2435389"/>
              <a:ext cx="1151298" cy="529627"/>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a:p>
          </p:txBody>
        </p:sp>
      </p:grpSp>
      <p:sp>
        <p:nvSpPr>
          <p:cNvPr id="11" name="Untertitel 2">
            <a:extLst>
              <a:ext uri="{FF2B5EF4-FFF2-40B4-BE49-F238E27FC236}">
                <a16:creationId xmlns:a16="http://schemas.microsoft.com/office/drawing/2014/main" id="{920B61E6-7A64-47D5-A4BA-3F4200ADCE61}"/>
              </a:ext>
            </a:extLst>
          </p:cNvPr>
          <p:cNvSpPr txBox="1">
            <a:spLocks/>
          </p:cNvSpPr>
          <p:nvPr/>
        </p:nvSpPr>
        <p:spPr>
          <a:xfrm>
            <a:off x="301120" y="3981267"/>
            <a:ext cx="8430117" cy="1112619"/>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475"/>
              </a:lnSpc>
            </a:pPr>
            <a:r>
              <a:rPr lang="en-US" sz="1800" dirty="0">
                <a:solidFill>
                  <a:schemeClr val="bg1"/>
                </a:solidFill>
              </a:rPr>
              <a:t>Some pictures are hidden behind other elements. In order to change them, move objects around and bring them to the front or back by right-clicking them and choosing the option.</a:t>
            </a:r>
          </a:p>
        </p:txBody>
      </p:sp>
      <p:pic>
        <p:nvPicPr>
          <p:cNvPr id="4" name="Grafik 12" descr="Ein Bild, das Zeichnung enthält.&#10;&#10;Automatisch generierte Beschreibung">
            <a:extLst>
              <a:ext uri="{FF2B5EF4-FFF2-40B4-BE49-F238E27FC236}">
                <a16:creationId xmlns:a16="http://schemas.microsoft.com/office/drawing/2014/main" id="{8FA5AA84-FD97-415C-B4C9-72D7F8BB7A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8065" y="5006998"/>
            <a:ext cx="1844816" cy="368963"/>
          </a:xfrm>
          <a:prstGeom prst="rect">
            <a:avLst/>
          </a:prstGeom>
        </p:spPr>
      </p:pic>
    </p:spTree>
    <p:extLst>
      <p:ext uri="{BB962C8B-B14F-4D97-AF65-F5344CB8AC3E}">
        <p14:creationId xmlns:p14="http://schemas.microsoft.com/office/powerpoint/2010/main" val="230435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feld 2">
            <a:hlinkClick r:id="rId2" action="ppaction://hlinksldjump"/>
            <a:extLst>
              <a:ext uri="{FF2B5EF4-FFF2-40B4-BE49-F238E27FC236}">
                <a16:creationId xmlns:a16="http://schemas.microsoft.com/office/drawing/2014/main" id="{D2E2D939-A341-4226-B7EA-F54F7935E1C6}"/>
              </a:ext>
            </a:extLst>
          </p:cNvPr>
          <p:cNvSpPr txBox="1"/>
          <p:nvPr/>
        </p:nvSpPr>
        <p:spPr>
          <a:xfrm>
            <a:off x="578854" y="771420"/>
            <a:ext cx="7986290" cy="258532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Conditional</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a:t>
            </a:r>
          </a:p>
        </p:txBody>
      </p:sp>
      <p:sp>
        <p:nvSpPr>
          <p:cNvPr id="5" name="column1- 200$- text">
            <a:extLst>
              <a:ext uri="{FF2B5EF4-FFF2-40B4-BE49-F238E27FC236}">
                <a16:creationId xmlns:a16="http://schemas.microsoft.com/office/drawing/2014/main" id="{75E4F66C-32D0-45D5-82DA-FAE899E86D7B}"/>
              </a:ext>
            </a:extLst>
          </p:cNvPr>
          <p:cNvSpPr txBox="1"/>
          <p:nvPr/>
        </p:nvSpPr>
        <p:spPr>
          <a:xfrm>
            <a:off x="3166899" y="4307452"/>
            <a:ext cx="2810198"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$ 1000</a:t>
            </a:r>
          </a:p>
        </p:txBody>
      </p:sp>
    </p:spTree>
    <p:extLst>
      <p:ext uri="{BB962C8B-B14F-4D97-AF65-F5344CB8AC3E}">
        <p14:creationId xmlns:p14="http://schemas.microsoft.com/office/powerpoint/2010/main" val="346713552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92129DF-C06C-4889-888C-5BC270AA77D6}"/>
              </a:ext>
            </a:extLst>
          </p:cNvPr>
          <p:cNvSpPr txBox="1"/>
          <p:nvPr/>
        </p:nvSpPr>
        <p:spPr>
          <a:xfrm>
            <a:off x="925714" y="636543"/>
            <a:ext cx="7292567" cy="3416320"/>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Without this compilerOption, null is considered an allowable value in all types</a:t>
            </a:r>
            <a:endParaRPr lang="de-AT" sz="5400" dirty="0"/>
          </a:p>
        </p:txBody>
      </p:sp>
      <p:sp>
        <p:nvSpPr>
          <p:cNvPr id="4" name="Rechteck: abgerundete Ecken 3">
            <a:extLst>
              <a:ext uri="{FF2B5EF4-FFF2-40B4-BE49-F238E27FC236}">
                <a16:creationId xmlns:a16="http://schemas.microsoft.com/office/drawing/2014/main" id="{E0952DBA-7DD4-4EED-B436-8D80B9AD465A}"/>
              </a:ext>
            </a:extLst>
          </p:cNvPr>
          <p:cNvSpPr/>
          <p:nvPr/>
        </p:nvSpPr>
        <p:spPr>
          <a:xfrm>
            <a:off x="2826943" y="431314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Textfeld 5">
            <a:hlinkClick r:id="rId2" action="ppaction://hlinksldjump"/>
            <a:extLst>
              <a:ext uri="{FF2B5EF4-FFF2-40B4-BE49-F238E27FC236}">
                <a16:creationId xmlns:a16="http://schemas.microsoft.com/office/drawing/2014/main" id="{312097A8-00DB-47DE-A020-E84468BF3B8E}"/>
              </a:ext>
            </a:extLst>
          </p:cNvPr>
          <p:cNvSpPr txBox="1"/>
          <p:nvPr/>
        </p:nvSpPr>
        <p:spPr>
          <a:xfrm>
            <a:off x="2912804" y="431272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Tree>
    <p:extLst>
      <p:ext uri="{BB962C8B-B14F-4D97-AF65-F5344CB8AC3E}">
        <p14:creationId xmlns:p14="http://schemas.microsoft.com/office/powerpoint/2010/main" val="8627633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1" name="column1- 200$- text">
            <a:extLst>
              <a:ext uri="{FF2B5EF4-FFF2-40B4-BE49-F238E27FC236}">
                <a16:creationId xmlns:a16="http://schemas.microsoft.com/office/drawing/2014/main" id="{55B3E760-E10C-4747-B762-CE809406753A}"/>
              </a:ext>
            </a:extLst>
          </p:cNvPr>
          <p:cNvSpPr txBox="1"/>
          <p:nvPr/>
        </p:nvSpPr>
        <p:spPr>
          <a:xfrm>
            <a:off x="3647187" y="4156725"/>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$ 200</a:t>
            </a:r>
          </a:p>
        </p:txBody>
      </p:sp>
      <p:sp>
        <p:nvSpPr>
          <p:cNvPr id="13" name="Textfeld 12">
            <a:hlinkClick r:id="rId2" action="ppaction://hlinksldjump"/>
            <a:extLst>
              <a:ext uri="{FF2B5EF4-FFF2-40B4-BE49-F238E27FC236}">
                <a16:creationId xmlns:a16="http://schemas.microsoft.com/office/drawing/2014/main" id="{D6389E15-D2EF-41F2-9832-91ED3479383F}"/>
              </a:ext>
            </a:extLst>
          </p:cNvPr>
          <p:cNvSpPr txBox="1"/>
          <p:nvPr/>
        </p:nvSpPr>
        <p:spPr>
          <a:xfrm>
            <a:off x="-98211" y="559245"/>
            <a:ext cx="9340418" cy="2539157"/>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2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strictNullChecks</a:t>
            </a:r>
            <a:endPar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5338116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7130A77-D31E-4E64-81F6-AD01D4DDBA78}"/>
              </a:ext>
            </a:extLst>
          </p:cNvPr>
          <p:cNvSpPr/>
          <p:nvPr/>
        </p:nvSpPr>
        <p:spPr>
          <a:xfrm>
            <a:off x="2826945" y="4297522"/>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4F73E116-A5A5-4C8D-B603-BAF42BEE1512}"/>
              </a:ext>
            </a:extLst>
          </p:cNvPr>
          <p:cNvSpPr txBox="1"/>
          <p:nvPr/>
        </p:nvSpPr>
        <p:spPr>
          <a:xfrm>
            <a:off x="2912806" y="4297095"/>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BF61A764-E7DC-4636-8CF0-30248B113BB7}"/>
              </a:ext>
            </a:extLst>
          </p:cNvPr>
          <p:cNvSpPr txBox="1"/>
          <p:nvPr/>
        </p:nvSpPr>
        <p:spPr>
          <a:xfrm>
            <a:off x="998663" y="577495"/>
            <a:ext cx="7146675" cy="3416320"/>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compilerOption determines the “language level” (e.g., ES2017) for a TS project</a:t>
            </a:r>
          </a:p>
        </p:txBody>
      </p:sp>
    </p:spTree>
    <p:extLst>
      <p:ext uri="{BB962C8B-B14F-4D97-AF65-F5344CB8AC3E}">
        <p14:creationId xmlns:p14="http://schemas.microsoft.com/office/powerpoint/2010/main" val="267572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column1- 200$- text">
            <a:extLst>
              <a:ext uri="{FF2B5EF4-FFF2-40B4-BE49-F238E27FC236}">
                <a16:creationId xmlns:a16="http://schemas.microsoft.com/office/drawing/2014/main" id="{032CFBAE-0758-4007-9E39-FC62DAA2392B}"/>
              </a:ext>
            </a:extLst>
          </p:cNvPr>
          <p:cNvSpPr txBox="1"/>
          <p:nvPr/>
        </p:nvSpPr>
        <p:spPr>
          <a:xfrm>
            <a:off x="3647188" y="4444026"/>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$ 400</a:t>
            </a:r>
          </a:p>
        </p:txBody>
      </p:sp>
      <p:sp>
        <p:nvSpPr>
          <p:cNvPr id="7" name="Textfeld 6">
            <a:hlinkClick r:id="rId2" action="ppaction://hlinksldjump"/>
            <a:extLst>
              <a:ext uri="{FF2B5EF4-FFF2-40B4-BE49-F238E27FC236}">
                <a16:creationId xmlns:a16="http://schemas.microsoft.com/office/drawing/2014/main" id="{1B569C46-E964-43C9-A11D-4FA95F9A5BA9}"/>
              </a:ext>
            </a:extLst>
          </p:cNvPr>
          <p:cNvSpPr txBox="1"/>
          <p:nvPr/>
        </p:nvSpPr>
        <p:spPr>
          <a:xfrm>
            <a:off x="-98210" y="1000679"/>
            <a:ext cx="9340418" cy="2539157"/>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2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target</a:t>
            </a:r>
            <a:endPar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06610115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6C2AD3D-FCEB-4844-B1B2-46FBBCEB9F7D}"/>
              </a:ext>
            </a:extLst>
          </p:cNvPr>
          <p:cNvSpPr/>
          <p:nvPr/>
        </p:nvSpPr>
        <p:spPr>
          <a:xfrm>
            <a:off x="2826943" y="434385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1584EAED-711B-48CA-B679-C545A175CB30}"/>
              </a:ext>
            </a:extLst>
          </p:cNvPr>
          <p:cNvSpPr txBox="1"/>
          <p:nvPr/>
        </p:nvSpPr>
        <p:spPr>
          <a:xfrm>
            <a:off x="2912804" y="434343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A470CB3C-82E5-4BD1-9AD1-7AC2598419A9}"/>
              </a:ext>
            </a:extLst>
          </p:cNvPr>
          <p:cNvSpPr txBox="1"/>
          <p:nvPr/>
        </p:nvSpPr>
        <p:spPr>
          <a:xfrm>
            <a:off x="865902" y="932988"/>
            <a:ext cx="7591097" cy="3323987"/>
          </a:xfrm>
          <a:prstGeom prst="rect">
            <a:avLst/>
          </a:prstGeom>
          <a:noFill/>
        </p:spPr>
        <p:txBody>
          <a:bodyPr wrap="square" rtlCol="0">
            <a:spAutoFit/>
          </a:bodyPr>
          <a:lstStyle/>
          <a:p>
            <a:pPr algn="ctr"/>
            <a:r>
              <a:rPr lang="de-AT" sz="525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compilerOption </a:t>
            </a:r>
            <a:r>
              <a:rPr lang="de-AT" sz="525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causes</a:t>
            </a:r>
            <a:r>
              <a:rPr lang="de-AT" sz="525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 </a:t>
            </a:r>
            <a:r>
              <a:rPr lang="de-AT" sz="525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errors</a:t>
            </a:r>
            <a:r>
              <a:rPr lang="de-AT" sz="525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a:t>
            </a:r>
            <a:r>
              <a:rPr lang="de-AT" sz="525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dependencies</a:t>
            </a:r>
            <a:r>
              <a:rPr lang="de-AT" sz="525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25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525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25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be</a:t>
            </a:r>
            <a:r>
              <a:rPr lang="de-AT" sz="525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25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disregarded</a:t>
            </a:r>
            <a:endParaRPr lang="de-AT" sz="5250" b="1" i="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442414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BE9D1EE2-7350-4852-AF6F-F0E2A6A6F0F8}"/>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6615C799-ADEC-417B-8084-474246D3F82D}"/>
              </a:ext>
            </a:extLst>
          </p:cNvPr>
          <p:cNvSpPr txBox="1"/>
          <p:nvPr/>
        </p:nvSpPr>
        <p:spPr>
          <a:xfrm>
            <a:off x="-98211" y="882978"/>
            <a:ext cx="9340418" cy="3393237"/>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skipLibCheck</a:t>
            </a:r>
            <a:endPar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040432079"/>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559393D-5CC9-42AC-A5AB-CD4D5884D964}"/>
              </a:ext>
            </a:extLst>
          </p:cNvPr>
          <p:cNvSpPr/>
          <p:nvPr/>
        </p:nvSpPr>
        <p:spPr>
          <a:xfrm>
            <a:off x="2826943" y="449859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B5943417-8942-4B78-A558-5F07B93D549C}"/>
              </a:ext>
            </a:extLst>
          </p:cNvPr>
          <p:cNvSpPr txBox="1"/>
          <p:nvPr/>
        </p:nvSpPr>
        <p:spPr>
          <a:xfrm>
            <a:off x="2912804" y="449817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09D4FE51-473E-4D0A-B75A-1D494B12DE3D}"/>
              </a:ext>
            </a:extLst>
          </p:cNvPr>
          <p:cNvSpPr txBox="1"/>
          <p:nvPr/>
        </p:nvSpPr>
        <p:spPr>
          <a:xfrm>
            <a:off x="151975" y="1103450"/>
            <a:ext cx="8816864" cy="2862322"/>
          </a:xfrm>
          <a:prstGeom prst="rect">
            <a:avLst/>
          </a:prstGeom>
          <a:noFill/>
        </p:spPr>
        <p:txBody>
          <a:bodyPr wrap="square" rtlCol="0">
            <a:spAutoFit/>
          </a:bodyPr>
          <a:lstStyle/>
          <a:p>
            <a:pPr algn="ct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tsconfig</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option</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allows</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CJS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libraries</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be</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consumed</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if</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they</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were</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ES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modules</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with</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default</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5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export</a:t>
            </a:r>
            <a:r>
              <a:rPr lang="de-AT" sz="45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endParaRPr lang="de-AT" sz="4500" b="1" i="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0832510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71A07809-5453-4F39-B330-46E765001420}"/>
              </a:ext>
            </a:extLst>
          </p:cNvPr>
          <p:cNvSpPr txBox="1"/>
          <p:nvPr/>
        </p:nvSpPr>
        <p:spPr>
          <a:xfrm>
            <a:off x="272489" y="3185404"/>
            <a:ext cx="2468165" cy="1839515"/>
          </a:xfrm>
          <a:prstGeom prst="rect">
            <a:avLst/>
          </a:prstGeom>
        </p:spPr>
        <p:txBody>
          <a:bodyPr vert="horz" lIns="68580" tIns="34290" rIns="68580" bIns="34290" rtlCol="0" anchor="ctr">
            <a:normAutofit/>
          </a:bodyPr>
          <a:lstStyle/>
          <a:p>
            <a:pPr>
              <a:lnSpc>
                <a:spcPct val="90000"/>
              </a:lnSpc>
              <a:spcBef>
                <a:spcPct val="0"/>
              </a:spcBef>
              <a:spcAft>
                <a:spcPts val="450"/>
              </a:spcAft>
            </a:pPr>
            <a:r>
              <a:rPr lang="en-US" sz="45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3D2B2345-0D56-4847-BF33-ED2984EF24B3}"/>
              </a:ext>
            </a:extLst>
          </p:cNvPr>
          <p:cNvSpPr txBox="1"/>
          <p:nvPr/>
        </p:nvSpPr>
        <p:spPr>
          <a:xfrm>
            <a:off x="616226" y="899404"/>
            <a:ext cx="8179905" cy="3546435"/>
          </a:xfrm>
          <a:prstGeom prst="rect">
            <a:avLst/>
          </a:prstGeom>
        </p:spPr>
        <p:txBody>
          <a:bodyPr vert="horz" wrap="none" lIns="68580" tIns="34290" rIns="68580" bIns="34290" rtlCol="0" anchor="ctr">
            <a:normAutofit fontScale="92500" lnSpcReduction="20000"/>
          </a:bodyPr>
          <a:lstStyle/>
          <a:p>
            <a:pPr indent="-171450" algn="ctr">
              <a:lnSpc>
                <a:spcPct val="90000"/>
              </a:lnSpc>
              <a:spcAft>
                <a:spcPts val="450"/>
              </a:spcAft>
            </a:pPr>
            <a:r>
              <a:rPr lang="en-US"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indent="-171450" algn="ctr">
              <a:lnSpc>
                <a:spcPct val="90000"/>
              </a:lnSpc>
              <a:spcAft>
                <a:spcPts val="450"/>
              </a:spcAft>
            </a:pPr>
            <a:endParaRPr lang="en-US"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indent="-171450" algn="ctr">
              <a:lnSpc>
                <a:spcPct val="90000"/>
              </a:lnSpc>
              <a:spcAft>
                <a:spcPts val="450"/>
              </a:spcAft>
              <a:buFont typeface="Arial" panose="020B0604020202020204" pitchFamily="34" charset="0"/>
              <a:buChar char="•"/>
            </a:pPr>
            <a:endParaRPr lang="en-US" sz="1053" b="1" u="sng" dirty="0">
              <a:effectLst>
                <a:outerShdw blurRad="38100" dist="38100" dir="2700000" algn="tl">
                  <a:srgbClr val="000000">
                    <a:alpha val="43137"/>
                  </a:srgbClr>
                </a:outerShdw>
              </a:effectLst>
            </a:endParaRPr>
          </a:p>
          <a:p>
            <a:pPr algn="ctr">
              <a:lnSpc>
                <a:spcPct val="90000"/>
              </a:lnSpc>
              <a:spcAft>
                <a:spcPts val="450"/>
              </a:spcAft>
            </a:pPr>
            <a:r>
              <a:rPr lang="en-US" sz="54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allowSyntheticDefaultImports</a:t>
            </a:r>
            <a:endParaRPr lang="en-US"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lnSpc>
                <a:spcPct val="90000"/>
              </a:lnSpc>
              <a:spcAft>
                <a:spcPts val="450"/>
              </a:spcAft>
            </a:pPr>
            <a:r>
              <a:rPr lang="en-US"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or –</a:t>
            </a:r>
          </a:p>
          <a:p>
            <a:pPr algn="ctr">
              <a:lnSpc>
                <a:spcPct val="90000"/>
              </a:lnSpc>
              <a:spcAft>
                <a:spcPts val="450"/>
              </a:spcAft>
            </a:pPr>
            <a:r>
              <a:rPr lang="en-US" sz="54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esmoduleInterop</a:t>
            </a:r>
            <a:endParaRPr lang="en-US"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indent="-171450" algn="ctr">
              <a:lnSpc>
                <a:spcPct val="90000"/>
              </a:lnSpc>
              <a:spcAft>
                <a:spcPts val="450"/>
              </a:spcAft>
              <a:buFont typeface="Arial" panose="020B0604020202020204" pitchFamily="34" charset="0"/>
              <a:buChar char="•"/>
            </a:pPr>
            <a:endParaRPr lang="en-US" sz="1053"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616245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D3E03CA8-1E3C-4879-9A6E-610E1C2B69CD}"/>
              </a:ext>
            </a:extLst>
          </p:cNvPr>
          <p:cNvSpPr/>
          <p:nvPr/>
        </p:nvSpPr>
        <p:spPr>
          <a:xfrm>
            <a:off x="2826943" y="425407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15F3CA23-43E4-4C10-96B0-06EC28833248}"/>
              </a:ext>
            </a:extLst>
          </p:cNvPr>
          <p:cNvSpPr txBox="1"/>
          <p:nvPr/>
        </p:nvSpPr>
        <p:spPr>
          <a:xfrm>
            <a:off x="2912804" y="425365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45182288-7B1F-4D3C-9B78-21AA57CB4F08}"/>
              </a:ext>
            </a:extLst>
          </p:cNvPr>
          <p:cNvSpPr txBox="1"/>
          <p:nvPr/>
        </p:nvSpPr>
        <p:spPr>
          <a:xfrm>
            <a:off x="373204" y="852103"/>
            <a:ext cx="8397588" cy="3416320"/>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compilerOption allows multiple sub-projects to be stitched together through “references”</a:t>
            </a:r>
          </a:p>
        </p:txBody>
      </p:sp>
    </p:spTree>
    <p:extLst>
      <p:ext uri="{BB962C8B-B14F-4D97-AF65-F5344CB8AC3E}">
        <p14:creationId xmlns:p14="http://schemas.microsoft.com/office/powerpoint/2010/main" val="2408853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descr="Ein Bild, das Natur, Himmel, Sonnenuntergang enthält.&#10;&#10;Automatisch generierte Beschreibung">
            <a:extLst>
              <a:ext uri="{FF2B5EF4-FFF2-40B4-BE49-F238E27FC236}">
                <a16:creationId xmlns:a16="http://schemas.microsoft.com/office/drawing/2014/main" id="{9017E518-9C53-45FF-AD32-8707E12569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5750"/>
            <a:ext cx="9135879" cy="5143500"/>
          </a:xfrm>
          <a:prstGeom prst="rect">
            <a:avLst/>
          </a:prstGeom>
        </p:spPr>
      </p:pic>
      <p:sp>
        <p:nvSpPr>
          <p:cNvPr id="5" name="Textfeld 4">
            <a:extLst>
              <a:ext uri="{FF2B5EF4-FFF2-40B4-BE49-F238E27FC236}">
                <a16:creationId xmlns:a16="http://schemas.microsoft.com/office/drawing/2014/main" id="{AF03B7BC-066B-4289-BB34-94BA3EF887BE}"/>
              </a:ext>
            </a:extLst>
          </p:cNvPr>
          <p:cNvSpPr txBox="1"/>
          <p:nvPr/>
        </p:nvSpPr>
        <p:spPr>
          <a:xfrm>
            <a:off x="937810" y="2023438"/>
            <a:ext cx="7260260" cy="553998"/>
          </a:xfrm>
          <a:prstGeom prst="rect">
            <a:avLst/>
          </a:prstGeom>
          <a:noFill/>
        </p:spPr>
        <p:txBody>
          <a:bodyPr wrap="square" rtlCol="0">
            <a:spAutoFit/>
          </a:bodyPr>
          <a:lstStyle/>
          <a:p>
            <a:pPr algn="ctr" defTabSz="685800">
              <a:defRPr/>
            </a:pPr>
            <a:r>
              <a:rPr lang="en-US" sz="3000" b="1" dirty="0">
                <a:solidFill>
                  <a:srgbClr val="39257F"/>
                </a:solidFill>
                <a:latin typeface="Franklin Gothic Medium" panose="020B0603020102020204" pitchFamily="34" charset="0"/>
                <a:cs typeface="Arial" panose="020B0604020202020204" pitchFamily="34" charset="0"/>
              </a:rPr>
              <a:t>More information can be found on our blog:</a:t>
            </a:r>
          </a:p>
        </p:txBody>
      </p:sp>
      <p:sp>
        <p:nvSpPr>
          <p:cNvPr id="9" name="Textfeld 8">
            <a:extLst>
              <a:ext uri="{FF2B5EF4-FFF2-40B4-BE49-F238E27FC236}">
                <a16:creationId xmlns:a16="http://schemas.microsoft.com/office/drawing/2014/main" id="{A2CD8650-51C2-4E1F-ACEE-57667FB1953E}"/>
              </a:ext>
            </a:extLst>
          </p:cNvPr>
          <p:cNvSpPr txBox="1"/>
          <p:nvPr/>
        </p:nvSpPr>
        <p:spPr>
          <a:xfrm>
            <a:off x="874986" y="2661292"/>
            <a:ext cx="7385907" cy="415498"/>
          </a:xfrm>
          <a:prstGeom prst="rect">
            <a:avLst/>
          </a:prstGeom>
          <a:noFill/>
        </p:spPr>
        <p:txBody>
          <a:bodyPr wrap="square" rtlCol="0">
            <a:spAutoFit/>
          </a:bodyPr>
          <a:lstStyle/>
          <a:p>
            <a:pPr lvl="0" algn="ctr">
              <a:defRPr/>
            </a:pPr>
            <a:r>
              <a:rPr lang="en-GB" sz="2100" dirty="0">
                <a:solidFill>
                  <a:schemeClr val="bg1"/>
                </a:solidFill>
                <a:latin typeface="Franklin Gothic Medium" panose="020B06030201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https://slidelizard.com/blog/jeopardy-powerpoint-template</a:t>
            </a:r>
            <a:endParaRPr lang="en-GB" sz="2100" dirty="0">
              <a:solidFill>
                <a:schemeClr val="bg1"/>
              </a:solidFill>
              <a:latin typeface="Franklin Gothic Medium" panose="020B0603020102020204" pitchFamily="34" charset="0"/>
              <a:cs typeface="Arial" panose="020B0604020202020204" pitchFamily="34" charset="0"/>
            </a:endParaRPr>
          </a:p>
        </p:txBody>
      </p:sp>
      <p:pic>
        <p:nvPicPr>
          <p:cNvPr id="6" name="Grafik 12" descr="Ein Bild, das Zeichnung enthält.&#10;&#10;Automatisch generierte Beschreibung">
            <a:extLst>
              <a:ext uri="{FF2B5EF4-FFF2-40B4-BE49-F238E27FC236}">
                <a16:creationId xmlns:a16="http://schemas.microsoft.com/office/drawing/2014/main" id="{62C185B5-8FDA-CD4E-A8F4-9D26A20B9D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9931" y="4940820"/>
            <a:ext cx="2057480" cy="411496"/>
          </a:xfrm>
          <a:prstGeom prst="rect">
            <a:avLst/>
          </a:prstGeom>
        </p:spPr>
      </p:pic>
    </p:spTree>
    <p:extLst>
      <p:ext uri="{BB962C8B-B14F-4D97-AF65-F5344CB8AC3E}">
        <p14:creationId xmlns:p14="http://schemas.microsoft.com/office/powerpoint/2010/main" val="139248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EDA3BF45-7704-49E6-9C24-042A1A769C7D}"/>
              </a:ext>
            </a:extLst>
          </p:cNvPr>
          <p:cNvSpPr txBox="1"/>
          <p:nvPr/>
        </p:nvSpPr>
        <p:spPr>
          <a:xfrm>
            <a:off x="3482189" y="4542018"/>
            <a:ext cx="2179622"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F60BC59C-B81E-4FA3-B923-A1817C169E07}"/>
              </a:ext>
            </a:extLst>
          </p:cNvPr>
          <p:cNvSpPr txBox="1"/>
          <p:nvPr/>
        </p:nvSpPr>
        <p:spPr>
          <a:xfrm>
            <a:off x="1373790" y="1480233"/>
            <a:ext cx="6396421" cy="258532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composite</a:t>
            </a: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11665281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9" name="Rechteck: abgerundete Ecken 8">
            <a:extLst>
              <a:ext uri="{FF2B5EF4-FFF2-40B4-BE49-F238E27FC236}">
                <a16:creationId xmlns:a16="http://schemas.microsoft.com/office/drawing/2014/main" id="{F42B8C34-3466-4AE8-9ED6-426CB860275B}"/>
              </a:ext>
            </a:extLst>
          </p:cNvPr>
          <p:cNvSpPr/>
          <p:nvPr/>
        </p:nvSpPr>
        <p:spPr>
          <a:xfrm>
            <a:off x="2832108" y="4784949"/>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1" name="Textfeld 10">
            <a:hlinkClick r:id="rId2" action="ppaction://hlinksldjump"/>
            <a:extLst>
              <a:ext uri="{FF2B5EF4-FFF2-40B4-BE49-F238E27FC236}">
                <a16:creationId xmlns:a16="http://schemas.microsoft.com/office/drawing/2014/main" id="{738FDA55-98CB-4573-BB69-1EF8C19C3E68}"/>
              </a:ext>
            </a:extLst>
          </p:cNvPr>
          <p:cNvSpPr txBox="1"/>
          <p:nvPr/>
        </p:nvSpPr>
        <p:spPr>
          <a:xfrm>
            <a:off x="2917969" y="4784522"/>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0" name="Textfeld 10">
            <a:extLst>
              <a:ext uri="{FF2B5EF4-FFF2-40B4-BE49-F238E27FC236}">
                <a16:creationId xmlns:a16="http://schemas.microsoft.com/office/drawing/2014/main" id="{CD02907A-1DFD-8B42-8063-6363B5FE74C5}"/>
              </a:ext>
            </a:extLst>
          </p:cNvPr>
          <p:cNvSpPr txBox="1"/>
          <p:nvPr/>
        </p:nvSpPr>
        <p:spPr>
          <a:xfrm>
            <a:off x="637665" y="636542"/>
            <a:ext cx="7594496"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
        <p:nvSpPr>
          <p:cNvPr id="13" name="TextBox 12">
            <a:extLst>
              <a:ext uri="{FF2B5EF4-FFF2-40B4-BE49-F238E27FC236}">
                <a16:creationId xmlns:a16="http://schemas.microsoft.com/office/drawing/2014/main" id="{FFF53F38-A10F-5341-9904-F51C673D5809}"/>
              </a:ext>
            </a:extLst>
          </p:cNvPr>
          <p:cNvSpPr txBox="1"/>
          <p:nvPr/>
        </p:nvSpPr>
        <p:spPr>
          <a:xfrm>
            <a:off x="637664" y="1693976"/>
            <a:ext cx="7868667" cy="2667756"/>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r>
              <a:rPr lang="en-US" sz="1800" dirty="0">
                <a:solidFill>
                  <a:srgbClr val="FFC600"/>
                </a:solidFill>
                <a:latin typeface="Hack" panose="020B0609030202020204" pitchFamily="49" charset="0"/>
              </a:rPr>
              <a:t>interface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Person</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name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age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let</a:t>
            </a:r>
            <a:r>
              <a:rPr lang="en-US" sz="1800" dirty="0">
                <a:solidFill>
                  <a:srgbClr val="9EFFFF"/>
                </a:solidFill>
                <a:latin typeface="Hack" panose="020B0609030202020204" pitchFamily="49" charset="0"/>
              </a:rPr>
              <a:t> </a:t>
            </a:r>
            <a:r>
              <a:rPr lang="en-US" sz="1800" dirty="0">
                <a:solidFill>
                  <a:srgbClr val="FFFFFF"/>
                </a:solidFill>
                <a:latin typeface="Hack" panose="020B0609030202020204" pitchFamily="49" charset="0"/>
              </a:rPr>
              <a:t>obj</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highlight>
                  <a:srgbClr val="FFC000"/>
                </a:highlight>
                <a:latin typeface="Hack" panose="020B0609030202020204" pitchFamily="49" charset="0"/>
              </a:rPr>
              <a:t>???????</a:t>
            </a:r>
            <a:r>
              <a:rPr lang="en-US" sz="1800" dirty="0">
                <a:solidFill>
                  <a:srgbClr val="E1EFFF"/>
                </a:solidFill>
                <a:latin typeface="Hack" panose="020B0609030202020204" pitchFamily="49" charset="0"/>
              </a:rPr>
              <a:t>&lt;</a:t>
            </a:r>
            <a:r>
              <a:rPr lang="en-US" sz="1800" i="1" dirty="0">
                <a:solidFill>
                  <a:srgbClr val="FF68B8"/>
                </a:solidFill>
                <a:latin typeface="Hack" panose="020B0609030202020204" pitchFamily="49" charset="0"/>
              </a:rPr>
              <a:t>Person</a:t>
            </a:r>
            <a:r>
              <a:rPr lang="en-US" sz="1800" dirty="0">
                <a:solidFill>
                  <a:srgbClr val="E1EFFF"/>
                </a:solidFill>
                <a:latin typeface="Hack" panose="020B0609030202020204" pitchFamily="49" charset="0"/>
              </a:rPr>
              <a:t>&gt;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obj</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name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string | undefined</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obj</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age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number | undefined</a:t>
            </a:r>
            <a:endParaRPr lang="en-US" sz="1800" dirty="0">
              <a:solidFill>
                <a:srgbClr val="FFFFFF"/>
              </a:solidFill>
              <a:latin typeface="Hack" panose="020B0609030202020204" pitchFamily="49" charset="0"/>
            </a:endParaRPr>
          </a:p>
        </p:txBody>
      </p:sp>
    </p:spTree>
    <p:extLst>
      <p:ext uri="{BB962C8B-B14F-4D97-AF65-F5344CB8AC3E}">
        <p14:creationId xmlns:p14="http://schemas.microsoft.com/office/powerpoint/2010/main" val="7546730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9" name="column1- 200$- text">
            <a:extLst>
              <a:ext uri="{FF2B5EF4-FFF2-40B4-BE49-F238E27FC236}">
                <a16:creationId xmlns:a16="http://schemas.microsoft.com/office/drawing/2014/main" id="{D90B93D2-B369-4521-99CD-F87ECF062B84}"/>
              </a:ext>
            </a:extLst>
          </p:cNvPr>
          <p:cNvSpPr txBox="1"/>
          <p:nvPr/>
        </p:nvSpPr>
        <p:spPr>
          <a:xfrm>
            <a:off x="3647187" y="4156725"/>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$ 200</a:t>
            </a:r>
          </a:p>
        </p:txBody>
      </p:sp>
      <p:sp>
        <p:nvSpPr>
          <p:cNvPr id="4" name="Textfeld 3">
            <a:hlinkClick r:id="rId2" action="ppaction://hlinksldjump"/>
            <a:extLst>
              <a:ext uri="{FF2B5EF4-FFF2-40B4-BE49-F238E27FC236}">
                <a16:creationId xmlns:a16="http://schemas.microsoft.com/office/drawing/2014/main" id="{3751D731-30C6-48BB-A780-3CF3C39888F4}"/>
              </a:ext>
            </a:extLst>
          </p:cNvPr>
          <p:cNvSpPr txBox="1"/>
          <p:nvPr/>
        </p:nvSpPr>
        <p:spPr>
          <a:xfrm>
            <a:off x="-98211" y="617558"/>
            <a:ext cx="9340418" cy="92333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
        <p:nvSpPr>
          <p:cNvPr id="5" name="TextBox 4">
            <a:extLst>
              <a:ext uri="{FF2B5EF4-FFF2-40B4-BE49-F238E27FC236}">
                <a16:creationId xmlns:a16="http://schemas.microsoft.com/office/drawing/2014/main" id="{88A9472B-11D0-BB4A-A53E-C8EBFAE9B348}"/>
              </a:ext>
            </a:extLst>
          </p:cNvPr>
          <p:cNvSpPr txBox="1"/>
          <p:nvPr/>
        </p:nvSpPr>
        <p:spPr>
          <a:xfrm>
            <a:off x="637664" y="1502119"/>
            <a:ext cx="7868667" cy="262893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r>
              <a:rPr lang="en-US" sz="1800" dirty="0">
                <a:solidFill>
                  <a:srgbClr val="FFC600"/>
                </a:solidFill>
                <a:latin typeface="Hack" panose="020B0609030202020204" pitchFamily="49" charset="0"/>
              </a:rPr>
              <a:t>interface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Person</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name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age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let</a:t>
            </a:r>
            <a:r>
              <a:rPr lang="en-US" sz="1800" dirty="0">
                <a:solidFill>
                  <a:srgbClr val="9EFFFF"/>
                </a:solidFill>
                <a:latin typeface="Hack" panose="020B0609030202020204" pitchFamily="49" charset="0"/>
              </a:rPr>
              <a:t> </a:t>
            </a:r>
            <a:r>
              <a:rPr lang="en-US" sz="1800" dirty="0">
                <a:solidFill>
                  <a:srgbClr val="FFFFFF"/>
                </a:solidFill>
                <a:latin typeface="Hack" panose="020B0609030202020204" pitchFamily="49" charset="0"/>
              </a:rPr>
              <a:t>obj</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highlight>
                  <a:srgbClr val="FFC000"/>
                </a:highlight>
                <a:latin typeface="Hack" panose="020B0609030202020204" pitchFamily="49" charset="0"/>
              </a:rPr>
              <a:t>Partial</a:t>
            </a:r>
            <a:r>
              <a:rPr lang="en-US" sz="1800" dirty="0">
                <a:solidFill>
                  <a:srgbClr val="E1EFFF"/>
                </a:solidFill>
                <a:latin typeface="Hack" panose="020B0609030202020204" pitchFamily="49" charset="0"/>
              </a:rPr>
              <a:t>&lt;</a:t>
            </a:r>
            <a:r>
              <a:rPr lang="en-US" sz="1800" i="1" dirty="0">
                <a:solidFill>
                  <a:srgbClr val="FF68B8"/>
                </a:solidFill>
                <a:latin typeface="Hack" panose="020B0609030202020204" pitchFamily="49" charset="0"/>
              </a:rPr>
              <a:t>Person</a:t>
            </a:r>
            <a:r>
              <a:rPr lang="en-US" sz="1800" dirty="0">
                <a:solidFill>
                  <a:srgbClr val="E1EFFF"/>
                </a:solidFill>
                <a:latin typeface="Hack" panose="020B0609030202020204" pitchFamily="49" charset="0"/>
              </a:rPr>
              <a:t>&gt;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obj</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name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string | undefined</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obj</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age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number | undefined</a:t>
            </a:r>
            <a:endParaRPr lang="en-US" sz="1800" dirty="0">
              <a:solidFill>
                <a:srgbClr val="FFFFFF"/>
              </a:solidFill>
              <a:latin typeface="Hack" panose="020B0609030202020204" pitchFamily="49" charset="0"/>
            </a:endParaRPr>
          </a:p>
        </p:txBody>
      </p:sp>
    </p:spTree>
    <p:extLst>
      <p:ext uri="{BB962C8B-B14F-4D97-AF65-F5344CB8AC3E}">
        <p14:creationId xmlns:p14="http://schemas.microsoft.com/office/powerpoint/2010/main" val="47024015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5A2AC9-5EDF-A24F-A57C-60FCC36BB74C}"/>
              </a:ext>
            </a:extLst>
          </p:cNvPr>
          <p:cNvSpPr txBox="1"/>
          <p:nvPr/>
        </p:nvSpPr>
        <p:spPr>
          <a:xfrm>
            <a:off x="273545" y="530485"/>
            <a:ext cx="8596908" cy="351349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r>
              <a:rPr lang="en-US" sz="1650" dirty="0">
                <a:solidFill>
                  <a:srgbClr val="FFC600"/>
                </a:solidFill>
                <a:latin typeface="Hack" panose="020B0609030202020204" pitchFamily="49" charset="0"/>
              </a:rPr>
              <a:t>interface</a:t>
            </a:r>
            <a:r>
              <a:rPr lang="en-US" sz="1650" dirty="0">
                <a:solidFill>
                  <a:srgbClr val="9EFFFF"/>
                </a:solidFill>
                <a:latin typeface="Hack" panose="020B0609030202020204" pitchFamily="49" charset="0"/>
              </a:rPr>
              <a:t> </a:t>
            </a:r>
            <a:r>
              <a:rPr lang="en-US" sz="1650" i="1" dirty="0">
                <a:solidFill>
                  <a:srgbClr val="FF68B8"/>
                </a:solidFill>
                <a:latin typeface="Hack" panose="020B0609030202020204" pitchFamily="49" charset="0"/>
              </a:rPr>
              <a:t>Person</a:t>
            </a:r>
            <a:r>
              <a:rPr lang="en-US" sz="1650" dirty="0">
                <a:solidFill>
                  <a:srgbClr val="9EFFFF"/>
                </a:solidFill>
                <a:latin typeface="Hack" panose="020B0609030202020204" pitchFamily="49" charset="0"/>
              </a:rPr>
              <a:t> </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9EFFFF"/>
                </a:solidFill>
                <a:latin typeface="Hack" panose="020B0609030202020204" pitchFamily="49" charset="0"/>
              </a:rPr>
              <a:t>  name</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80FFBB"/>
                </a:solidFill>
                <a:latin typeface="Hack" panose="020B0609030202020204" pitchFamily="49" charset="0"/>
              </a:rPr>
              <a:t>string</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9EFFFF"/>
                </a:solidFill>
                <a:latin typeface="Hack" panose="020B0609030202020204" pitchFamily="49" charset="0"/>
              </a:rPr>
              <a:t>  age</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80FFBB"/>
                </a:solidFill>
                <a:latin typeface="Hack" panose="020B0609030202020204" pitchFamily="49" charset="0"/>
              </a:rPr>
              <a:t>number</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9EFFFF"/>
                </a:solidFill>
                <a:latin typeface="Hack" panose="020B0609030202020204" pitchFamily="49" charset="0"/>
              </a:rPr>
              <a:t>  height</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80FFBB"/>
                </a:solidFill>
                <a:latin typeface="Hack" panose="020B0609030202020204" pitchFamily="49" charset="0"/>
              </a:rPr>
              <a:t>number</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br>
              <a:rPr lang="en-US" sz="1650" dirty="0">
                <a:solidFill>
                  <a:srgbClr val="FFFFFF"/>
                </a:solidFill>
                <a:latin typeface="Hack" panose="020B0609030202020204" pitchFamily="49" charset="0"/>
              </a:rPr>
            </a:br>
            <a:r>
              <a:rPr lang="en-US" sz="1650" dirty="0">
                <a:solidFill>
                  <a:srgbClr val="FFC600"/>
                </a:solidFill>
                <a:latin typeface="Hack" panose="020B0609030202020204" pitchFamily="49" charset="0"/>
              </a:rPr>
              <a:t>type</a:t>
            </a:r>
            <a:r>
              <a:rPr lang="en-US" sz="1650" dirty="0">
                <a:solidFill>
                  <a:srgbClr val="9EFFFF"/>
                </a:solidFill>
                <a:latin typeface="Hack" panose="020B0609030202020204" pitchFamily="49" charset="0"/>
              </a:rPr>
              <a:t> </a:t>
            </a:r>
            <a:r>
              <a:rPr lang="en-US" sz="1650" i="1" dirty="0" err="1">
                <a:solidFill>
                  <a:srgbClr val="FF68B8"/>
                </a:solidFill>
                <a:latin typeface="Hack" panose="020B0609030202020204" pitchFamily="49" charset="0"/>
              </a:rPr>
              <a:t>MyType</a:t>
            </a:r>
            <a:r>
              <a:rPr lang="en-US" sz="1650" dirty="0">
                <a:solidFill>
                  <a:srgbClr val="9EFFFF"/>
                </a:solidFill>
                <a:latin typeface="Hack" panose="020B0609030202020204" pitchFamily="49" charset="0"/>
              </a:rPr>
              <a:t> </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i="1" dirty="0">
                <a:solidFill>
                  <a:srgbClr val="FF68B8"/>
                </a:solidFill>
                <a:highlight>
                  <a:srgbClr val="FFC000"/>
                </a:highlight>
                <a:latin typeface="Hack" panose="020B0609030202020204" pitchFamily="49" charset="0"/>
              </a:rPr>
              <a:t>???????</a:t>
            </a:r>
            <a:r>
              <a:rPr lang="en-US" sz="1650" dirty="0">
                <a:solidFill>
                  <a:srgbClr val="E1EFFF"/>
                </a:solidFill>
                <a:latin typeface="Hack" panose="020B0609030202020204" pitchFamily="49" charset="0"/>
              </a:rPr>
              <a:t>&lt;</a:t>
            </a:r>
            <a:r>
              <a:rPr lang="en-US" sz="1650" i="1" dirty="0">
                <a:solidFill>
                  <a:srgbClr val="FF68B8"/>
                </a:solidFill>
                <a:latin typeface="Hack" panose="020B0609030202020204" pitchFamily="49" charset="0"/>
              </a:rPr>
              <a:t>Person</a:t>
            </a:r>
            <a:r>
              <a:rPr lang="en-US" sz="1650" dirty="0">
                <a:solidFill>
                  <a:srgbClr val="E1EFFF"/>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92FC79"/>
                </a:solidFill>
                <a:latin typeface="Hack" panose="020B0609030202020204" pitchFamily="49" charset="0"/>
              </a:rPr>
              <a:t>'</a:t>
            </a:r>
            <a:r>
              <a:rPr lang="en-US" sz="1650" dirty="0">
                <a:solidFill>
                  <a:srgbClr val="A5FF90"/>
                </a:solidFill>
                <a:latin typeface="Hack" panose="020B0609030202020204" pitchFamily="49" charset="0"/>
              </a:rPr>
              <a:t>age</a:t>
            </a:r>
            <a:r>
              <a:rPr lang="en-US" sz="1650" dirty="0">
                <a:solidFill>
                  <a:srgbClr val="92FC79"/>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92FC79"/>
                </a:solidFill>
                <a:latin typeface="Hack" panose="020B0609030202020204" pitchFamily="49" charset="0"/>
              </a:rPr>
              <a:t>'</a:t>
            </a:r>
            <a:r>
              <a:rPr lang="en-US" sz="1650" dirty="0">
                <a:solidFill>
                  <a:srgbClr val="A5FF90"/>
                </a:solidFill>
                <a:latin typeface="Hack" panose="020B0609030202020204" pitchFamily="49" charset="0"/>
              </a:rPr>
              <a:t>height</a:t>
            </a:r>
            <a:r>
              <a:rPr lang="en-US" sz="1650" dirty="0">
                <a:solidFill>
                  <a:srgbClr val="92FC79"/>
                </a:solidFill>
                <a:latin typeface="Hack" panose="020B0609030202020204" pitchFamily="49" charset="0"/>
              </a:rPr>
              <a:t>'</a:t>
            </a:r>
            <a:r>
              <a:rPr lang="en-US" sz="1650" dirty="0">
                <a:solidFill>
                  <a:srgbClr val="E1EFFF"/>
                </a:solidFill>
                <a:latin typeface="Hack" panose="020B0609030202020204" pitchFamily="49" charset="0"/>
              </a:rPr>
              <a:t>&gt;;</a:t>
            </a:r>
            <a:endParaRPr lang="en-US" sz="1650" dirty="0">
              <a:solidFill>
                <a:srgbClr val="FFFFFF"/>
              </a:solidFill>
              <a:latin typeface="Hack" panose="020B0609030202020204" pitchFamily="49" charset="0"/>
            </a:endParaRPr>
          </a:p>
          <a:p>
            <a:r>
              <a:rPr lang="en-US" sz="1650" dirty="0">
                <a:solidFill>
                  <a:srgbClr val="FFC600"/>
                </a:solidFill>
                <a:latin typeface="Hack" panose="020B0609030202020204" pitchFamily="49" charset="0"/>
              </a:rPr>
              <a:t>let</a:t>
            </a:r>
            <a:r>
              <a:rPr lang="en-US" sz="1650" dirty="0">
                <a:solidFill>
                  <a:srgbClr val="9EFFFF"/>
                </a:solidFill>
                <a:latin typeface="Hack" panose="020B0609030202020204" pitchFamily="49" charset="0"/>
              </a:rPr>
              <a:t> </a:t>
            </a:r>
            <a:r>
              <a:rPr lang="en-US" sz="1650" dirty="0" err="1">
                <a:solidFill>
                  <a:srgbClr val="FFFFFF"/>
                </a:solidFill>
                <a:latin typeface="Hack" panose="020B0609030202020204" pitchFamily="49" charset="0"/>
              </a:rPr>
              <a:t>val</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i="1" dirty="0" err="1">
                <a:solidFill>
                  <a:srgbClr val="FF68B8"/>
                </a:solidFill>
                <a:latin typeface="Hack" panose="020B0609030202020204" pitchFamily="49" charset="0"/>
              </a:rPr>
              <a:t>MyType</a:t>
            </a:r>
            <a:r>
              <a:rPr lang="en-US" sz="1650" dirty="0">
                <a:solidFill>
                  <a:srgbClr val="9EFFFF"/>
                </a:solidFill>
                <a:latin typeface="Hack" panose="020B0609030202020204" pitchFamily="49" charset="0"/>
              </a:rPr>
              <a:t> </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E1EFFF"/>
                </a:solidFill>
                <a:latin typeface="Hack" panose="020B0609030202020204" pitchFamily="49" charset="0"/>
              </a:rPr>
              <a:t>{</a:t>
            </a:r>
            <a:r>
              <a:rPr lang="en-US" sz="1650" dirty="0">
                <a:solidFill>
                  <a:srgbClr val="9EFFFF"/>
                </a:solidFill>
                <a:latin typeface="Hack" panose="020B0609030202020204" pitchFamily="49" charset="0"/>
              </a:rPr>
              <a:t> age</a:t>
            </a:r>
            <a:r>
              <a:rPr lang="en-US" sz="1650" dirty="0">
                <a:solidFill>
                  <a:srgbClr val="E1EFFF"/>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FF628C"/>
                </a:solidFill>
                <a:latin typeface="Hack" panose="020B0609030202020204" pitchFamily="49" charset="0"/>
              </a:rPr>
              <a:t>30</a:t>
            </a:r>
            <a:r>
              <a:rPr lang="en-US" sz="1650" dirty="0">
                <a:solidFill>
                  <a:srgbClr val="9EFFFF"/>
                </a:solidFill>
                <a:latin typeface="Hack" panose="020B0609030202020204" pitchFamily="49" charset="0"/>
              </a:rPr>
              <a:t> </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err="1">
                <a:solidFill>
                  <a:srgbClr val="FFFFFF"/>
                </a:solidFill>
                <a:latin typeface="Hack" panose="020B0609030202020204" pitchFamily="49" charset="0"/>
              </a:rPr>
              <a:t>val</a:t>
            </a:r>
            <a:r>
              <a:rPr lang="en-US" sz="1650" dirty="0" err="1">
                <a:solidFill>
                  <a:srgbClr val="E1EFFF"/>
                </a:solidFill>
                <a:latin typeface="Hack" panose="020B0609030202020204" pitchFamily="49" charset="0"/>
              </a:rPr>
              <a:t>.</a:t>
            </a:r>
            <a:r>
              <a:rPr lang="en-US" sz="1650" dirty="0" err="1">
                <a:solidFill>
                  <a:srgbClr val="9EFFFF"/>
                </a:solidFill>
                <a:latin typeface="Hack" panose="020B0609030202020204" pitchFamily="49" charset="0"/>
              </a:rPr>
              <a:t>age</a:t>
            </a:r>
            <a:r>
              <a:rPr lang="en-US" sz="1650" dirty="0">
                <a:solidFill>
                  <a:srgbClr val="FFFFFF"/>
                </a:solidFill>
                <a:latin typeface="Hack" panose="020B0609030202020204" pitchFamily="49" charset="0"/>
              </a:rPr>
              <a:t> </a:t>
            </a:r>
            <a:r>
              <a:rPr lang="en-US" sz="1650" i="1" dirty="0">
                <a:solidFill>
                  <a:srgbClr val="0088FF"/>
                </a:solidFill>
                <a:latin typeface="Hack" panose="020B0609030202020204" pitchFamily="49" charset="0"/>
              </a:rPr>
              <a:t>// number</a:t>
            </a:r>
            <a:endParaRPr lang="en-US" sz="1650" dirty="0">
              <a:solidFill>
                <a:srgbClr val="FFFFFF"/>
              </a:solidFill>
              <a:latin typeface="Hack" panose="020B0609030202020204" pitchFamily="49" charset="0"/>
            </a:endParaRPr>
          </a:p>
          <a:p>
            <a:r>
              <a:rPr lang="en-US" sz="1650" dirty="0" err="1">
                <a:solidFill>
                  <a:srgbClr val="FFFFFF"/>
                </a:solidFill>
                <a:latin typeface="Hack" panose="020B0609030202020204" pitchFamily="49" charset="0"/>
              </a:rPr>
              <a:t>val</a:t>
            </a:r>
            <a:r>
              <a:rPr lang="en-US" sz="1650" dirty="0" err="1">
                <a:solidFill>
                  <a:srgbClr val="E1EFFF"/>
                </a:solidFill>
                <a:latin typeface="Hack" panose="020B0609030202020204" pitchFamily="49" charset="0"/>
              </a:rPr>
              <a:t>.</a:t>
            </a:r>
            <a:r>
              <a:rPr lang="en-US" sz="1650" dirty="0" err="1">
                <a:solidFill>
                  <a:srgbClr val="9EFFFF"/>
                </a:solidFill>
                <a:latin typeface="Hack" panose="020B0609030202020204" pitchFamily="49" charset="0"/>
              </a:rPr>
              <a:t>height</a:t>
            </a:r>
            <a:r>
              <a:rPr lang="en-US" sz="1650" dirty="0">
                <a:solidFill>
                  <a:srgbClr val="FFFFFF"/>
                </a:solidFill>
                <a:latin typeface="Hack" panose="020B0609030202020204" pitchFamily="49" charset="0"/>
              </a:rPr>
              <a:t> </a:t>
            </a:r>
            <a:r>
              <a:rPr lang="en-US" sz="1650" i="1" dirty="0">
                <a:solidFill>
                  <a:srgbClr val="0088FF"/>
                </a:solidFill>
                <a:latin typeface="Hack" panose="020B0609030202020204" pitchFamily="49" charset="0"/>
              </a:rPr>
              <a:t>// number | undefined;</a:t>
            </a:r>
            <a:endParaRPr lang="en-US" sz="1650" dirty="0">
              <a:solidFill>
                <a:srgbClr val="FFFFFF"/>
              </a:solidFill>
              <a:latin typeface="Hack" panose="020B0609030202020204" pitchFamily="49" charset="0"/>
            </a:endParaRPr>
          </a:p>
          <a:p>
            <a:r>
              <a:rPr lang="en-US" sz="1650" dirty="0" err="1">
                <a:solidFill>
                  <a:srgbClr val="FFFFFF"/>
                </a:solidFill>
                <a:latin typeface="Hack" panose="020B0609030202020204" pitchFamily="49" charset="0"/>
              </a:rPr>
              <a:t>val</a:t>
            </a:r>
            <a:r>
              <a:rPr lang="en-US" sz="1650" dirty="0" err="1">
                <a:solidFill>
                  <a:srgbClr val="E1EFFF"/>
                </a:solidFill>
                <a:latin typeface="Hack" panose="020B0609030202020204" pitchFamily="49" charset="0"/>
              </a:rPr>
              <a:t>.name</a:t>
            </a:r>
            <a:r>
              <a:rPr lang="en-US" sz="1650" dirty="0">
                <a:solidFill>
                  <a:srgbClr val="FFFFFF"/>
                </a:solidFill>
                <a:latin typeface="Hack" panose="020B0609030202020204" pitchFamily="49" charset="0"/>
              </a:rPr>
              <a:t> </a:t>
            </a:r>
            <a:r>
              <a:rPr lang="en-US" sz="1650" i="1" dirty="0">
                <a:solidFill>
                  <a:srgbClr val="0088FF"/>
                </a:solidFill>
                <a:latin typeface="Hack" panose="020B0609030202020204" pitchFamily="49" charset="0"/>
              </a:rPr>
              <a:t>// ❌ Property 'name' does not exist on type '</a:t>
            </a:r>
            <a:r>
              <a:rPr lang="en-US" sz="1650" i="1" dirty="0" err="1">
                <a:solidFill>
                  <a:srgbClr val="0088FF"/>
                </a:solidFill>
                <a:latin typeface="Hack" panose="020B0609030202020204" pitchFamily="49" charset="0"/>
              </a:rPr>
              <a:t>MyType</a:t>
            </a:r>
            <a:r>
              <a:rPr lang="en-US" sz="1650" i="1" dirty="0">
                <a:solidFill>
                  <a:srgbClr val="0088FF"/>
                </a:solidFill>
                <a:latin typeface="Hack" panose="020B0609030202020204" pitchFamily="49" charset="0"/>
              </a:rPr>
              <a:t>'</a:t>
            </a:r>
            <a:endParaRPr lang="en-US" sz="1650" dirty="0">
              <a:solidFill>
                <a:srgbClr val="FFFFFF"/>
              </a:solidFill>
              <a:latin typeface="Hack" panose="020B0609030202020204" pitchFamily="49" charset="0"/>
            </a:endParaRPr>
          </a:p>
        </p:txBody>
      </p:sp>
      <p:sp>
        <p:nvSpPr>
          <p:cNvPr id="6" name="Textfeld 10">
            <a:extLst>
              <a:ext uri="{FF2B5EF4-FFF2-40B4-BE49-F238E27FC236}">
                <a16:creationId xmlns:a16="http://schemas.microsoft.com/office/drawing/2014/main" id="{9717EEAC-2996-1D48-929F-58DC36DC9F3B}"/>
              </a:ext>
            </a:extLst>
          </p:cNvPr>
          <p:cNvSpPr txBox="1"/>
          <p:nvPr/>
        </p:nvSpPr>
        <p:spPr>
          <a:xfrm>
            <a:off x="5085272" y="555989"/>
            <a:ext cx="4227347" cy="1754326"/>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
        <p:nvSpPr>
          <p:cNvPr id="3" name="Rechteck: abgerundete Ecken 2">
            <a:extLst>
              <a:ext uri="{FF2B5EF4-FFF2-40B4-BE49-F238E27FC236}">
                <a16:creationId xmlns:a16="http://schemas.microsoft.com/office/drawing/2014/main" id="{F0E0C271-6049-4F45-85D9-5CD3B52BE30E}"/>
              </a:ext>
            </a:extLst>
          </p:cNvPr>
          <p:cNvSpPr/>
          <p:nvPr/>
        </p:nvSpPr>
        <p:spPr>
          <a:xfrm>
            <a:off x="2826943" y="426765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AD0E1B69-8D4E-4B1F-BD5D-026DEE6CA688}"/>
              </a:ext>
            </a:extLst>
          </p:cNvPr>
          <p:cNvSpPr txBox="1"/>
          <p:nvPr/>
        </p:nvSpPr>
        <p:spPr>
          <a:xfrm>
            <a:off x="2912804" y="426723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Tree>
    <p:extLst>
      <p:ext uri="{BB962C8B-B14F-4D97-AF65-F5344CB8AC3E}">
        <p14:creationId xmlns:p14="http://schemas.microsoft.com/office/powerpoint/2010/main" val="11463349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97EB3405-BED6-4F44-855F-C92BB5FE4716}"/>
              </a:ext>
            </a:extLst>
          </p:cNvPr>
          <p:cNvSpPr txBox="1"/>
          <p:nvPr/>
        </p:nvSpPr>
        <p:spPr>
          <a:xfrm>
            <a:off x="3647188" y="4444026"/>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$ 400</a:t>
            </a:r>
          </a:p>
        </p:txBody>
      </p:sp>
      <p:sp>
        <p:nvSpPr>
          <p:cNvPr id="10" name="TextBox 9">
            <a:extLst>
              <a:ext uri="{FF2B5EF4-FFF2-40B4-BE49-F238E27FC236}">
                <a16:creationId xmlns:a16="http://schemas.microsoft.com/office/drawing/2014/main" id="{5B7F5024-0B7B-FA4E-9B20-2E8A5FA546A7}"/>
              </a:ext>
            </a:extLst>
          </p:cNvPr>
          <p:cNvSpPr txBox="1"/>
          <p:nvPr/>
        </p:nvSpPr>
        <p:spPr>
          <a:xfrm>
            <a:off x="273545" y="530485"/>
            <a:ext cx="8596908" cy="351349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r>
              <a:rPr lang="en-US" sz="1650" dirty="0">
                <a:solidFill>
                  <a:srgbClr val="FFC600"/>
                </a:solidFill>
                <a:latin typeface="Hack" panose="020B0609030202020204" pitchFamily="49" charset="0"/>
              </a:rPr>
              <a:t>interface</a:t>
            </a:r>
            <a:r>
              <a:rPr lang="en-US" sz="1650" dirty="0">
                <a:solidFill>
                  <a:srgbClr val="9EFFFF"/>
                </a:solidFill>
                <a:latin typeface="Hack" panose="020B0609030202020204" pitchFamily="49" charset="0"/>
              </a:rPr>
              <a:t> </a:t>
            </a:r>
            <a:r>
              <a:rPr lang="en-US" sz="1650" i="1" dirty="0">
                <a:solidFill>
                  <a:srgbClr val="FF68B8"/>
                </a:solidFill>
                <a:latin typeface="Hack" panose="020B0609030202020204" pitchFamily="49" charset="0"/>
              </a:rPr>
              <a:t>Person</a:t>
            </a:r>
            <a:r>
              <a:rPr lang="en-US" sz="1650" dirty="0">
                <a:solidFill>
                  <a:srgbClr val="9EFFFF"/>
                </a:solidFill>
                <a:latin typeface="Hack" panose="020B0609030202020204" pitchFamily="49" charset="0"/>
              </a:rPr>
              <a:t> </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9EFFFF"/>
                </a:solidFill>
                <a:latin typeface="Hack" panose="020B0609030202020204" pitchFamily="49" charset="0"/>
              </a:rPr>
              <a:t>  name</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80FFBB"/>
                </a:solidFill>
                <a:latin typeface="Hack" panose="020B0609030202020204" pitchFamily="49" charset="0"/>
              </a:rPr>
              <a:t>string</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9EFFFF"/>
                </a:solidFill>
                <a:latin typeface="Hack" panose="020B0609030202020204" pitchFamily="49" charset="0"/>
              </a:rPr>
              <a:t>  age</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80FFBB"/>
                </a:solidFill>
                <a:latin typeface="Hack" panose="020B0609030202020204" pitchFamily="49" charset="0"/>
              </a:rPr>
              <a:t>number</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9EFFFF"/>
                </a:solidFill>
                <a:latin typeface="Hack" panose="020B0609030202020204" pitchFamily="49" charset="0"/>
              </a:rPr>
              <a:t>  height</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80FFBB"/>
                </a:solidFill>
                <a:latin typeface="Hack" panose="020B0609030202020204" pitchFamily="49" charset="0"/>
              </a:rPr>
              <a:t>number</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br>
              <a:rPr lang="en-US" sz="1650" dirty="0">
                <a:solidFill>
                  <a:srgbClr val="FFFFFF"/>
                </a:solidFill>
                <a:latin typeface="Hack" panose="020B0609030202020204" pitchFamily="49" charset="0"/>
              </a:rPr>
            </a:br>
            <a:r>
              <a:rPr lang="en-US" sz="1650" dirty="0">
                <a:solidFill>
                  <a:srgbClr val="FFC600"/>
                </a:solidFill>
                <a:latin typeface="Hack" panose="020B0609030202020204" pitchFamily="49" charset="0"/>
              </a:rPr>
              <a:t>type</a:t>
            </a:r>
            <a:r>
              <a:rPr lang="en-US" sz="1650" dirty="0">
                <a:solidFill>
                  <a:srgbClr val="9EFFFF"/>
                </a:solidFill>
                <a:latin typeface="Hack" panose="020B0609030202020204" pitchFamily="49" charset="0"/>
              </a:rPr>
              <a:t> </a:t>
            </a:r>
            <a:r>
              <a:rPr lang="en-US" sz="1650" i="1" dirty="0" err="1">
                <a:solidFill>
                  <a:srgbClr val="FF68B8"/>
                </a:solidFill>
                <a:latin typeface="Hack" panose="020B0609030202020204" pitchFamily="49" charset="0"/>
              </a:rPr>
              <a:t>MyType</a:t>
            </a:r>
            <a:r>
              <a:rPr lang="en-US" sz="1650" dirty="0">
                <a:solidFill>
                  <a:srgbClr val="9EFFFF"/>
                </a:solidFill>
                <a:latin typeface="Hack" panose="020B0609030202020204" pitchFamily="49" charset="0"/>
              </a:rPr>
              <a:t> </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i="1" dirty="0">
                <a:solidFill>
                  <a:srgbClr val="FF68B8"/>
                </a:solidFill>
                <a:highlight>
                  <a:srgbClr val="FFC000"/>
                </a:highlight>
                <a:latin typeface="Hack" panose="020B0609030202020204" pitchFamily="49" charset="0"/>
              </a:rPr>
              <a:t>Pick</a:t>
            </a:r>
            <a:r>
              <a:rPr lang="en-US" sz="1650" dirty="0">
                <a:solidFill>
                  <a:srgbClr val="E1EFFF"/>
                </a:solidFill>
                <a:latin typeface="Hack" panose="020B0609030202020204" pitchFamily="49" charset="0"/>
              </a:rPr>
              <a:t>&lt;</a:t>
            </a:r>
            <a:r>
              <a:rPr lang="en-US" sz="1650" i="1" dirty="0">
                <a:solidFill>
                  <a:srgbClr val="FF68B8"/>
                </a:solidFill>
                <a:latin typeface="Hack" panose="020B0609030202020204" pitchFamily="49" charset="0"/>
              </a:rPr>
              <a:t>Person</a:t>
            </a:r>
            <a:r>
              <a:rPr lang="en-US" sz="1650" dirty="0">
                <a:solidFill>
                  <a:srgbClr val="E1EFFF"/>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92FC79"/>
                </a:solidFill>
                <a:latin typeface="Hack" panose="020B0609030202020204" pitchFamily="49" charset="0"/>
              </a:rPr>
              <a:t>'</a:t>
            </a:r>
            <a:r>
              <a:rPr lang="en-US" sz="1650" dirty="0">
                <a:solidFill>
                  <a:srgbClr val="A5FF90"/>
                </a:solidFill>
                <a:latin typeface="Hack" panose="020B0609030202020204" pitchFamily="49" charset="0"/>
              </a:rPr>
              <a:t>age</a:t>
            </a:r>
            <a:r>
              <a:rPr lang="en-US" sz="1650" dirty="0">
                <a:solidFill>
                  <a:srgbClr val="92FC79"/>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92FC79"/>
                </a:solidFill>
                <a:latin typeface="Hack" panose="020B0609030202020204" pitchFamily="49" charset="0"/>
              </a:rPr>
              <a:t>'</a:t>
            </a:r>
            <a:r>
              <a:rPr lang="en-US" sz="1650" dirty="0">
                <a:solidFill>
                  <a:srgbClr val="A5FF90"/>
                </a:solidFill>
                <a:latin typeface="Hack" panose="020B0609030202020204" pitchFamily="49" charset="0"/>
              </a:rPr>
              <a:t>height</a:t>
            </a:r>
            <a:r>
              <a:rPr lang="en-US" sz="1650" dirty="0">
                <a:solidFill>
                  <a:srgbClr val="92FC79"/>
                </a:solidFill>
                <a:latin typeface="Hack" panose="020B0609030202020204" pitchFamily="49" charset="0"/>
              </a:rPr>
              <a:t>'</a:t>
            </a:r>
            <a:r>
              <a:rPr lang="en-US" sz="1650" dirty="0">
                <a:solidFill>
                  <a:srgbClr val="E1EFFF"/>
                </a:solidFill>
                <a:latin typeface="Hack" panose="020B0609030202020204" pitchFamily="49" charset="0"/>
              </a:rPr>
              <a:t>&gt;;</a:t>
            </a:r>
            <a:endParaRPr lang="en-US" sz="1650" dirty="0">
              <a:solidFill>
                <a:srgbClr val="FFFFFF"/>
              </a:solidFill>
              <a:latin typeface="Hack" panose="020B0609030202020204" pitchFamily="49" charset="0"/>
            </a:endParaRPr>
          </a:p>
          <a:p>
            <a:r>
              <a:rPr lang="en-US" sz="1650" dirty="0">
                <a:solidFill>
                  <a:srgbClr val="FFC600"/>
                </a:solidFill>
                <a:latin typeface="Hack" panose="020B0609030202020204" pitchFamily="49" charset="0"/>
              </a:rPr>
              <a:t>let</a:t>
            </a:r>
            <a:r>
              <a:rPr lang="en-US" sz="1650" dirty="0">
                <a:solidFill>
                  <a:srgbClr val="9EFFFF"/>
                </a:solidFill>
                <a:latin typeface="Hack" panose="020B0609030202020204" pitchFamily="49" charset="0"/>
              </a:rPr>
              <a:t> </a:t>
            </a:r>
            <a:r>
              <a:rPr lang="en-US" sz="1650" dirty="0" err="1">
                <a:solidFill>
                  <a:srgbClr val="FFFFFF"/>
                </a:solidFill>
                <a:latin typeface="Hack" panose="020B0609030202020204" pitchFamily="49" charset="0"/>
              </a:rPr>
              <a:t>val</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i="1" dirty="0" err="1">
                <a:solidFill>
                  <a:srgbClr val="FF68B8"/>
                </a:solidFill>
                <a:latin typeface="Hack" panose="020B0609030202020204" pitchFamily="49" charset="0"/>
              </a:rPr>
              <a:t>MyType</a:t>
            </a:r>
            <a:r>
              <a:rPr lang="en-US" sz="1650" dirty="0">
                <a:solidFill>
                  <a:srgbClr val="9EFFFF"/>
                </a:solidFill>
                <a:latin typeface="Hack" panose="020B0609030202020204" pitchFamily="49" charset="0"/>
              </a:rPr>
              <a:t> </a:t>
            </a:r>
            <a:r>
              <a:rPr lang="en-US" sz="1650" dirty="0">
                <a:solidFill>
                  <a:srgbClr val="FFC600"/>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E1EFFF"/>
                </a:solidFill>
                <a:latin typeface="Hack" panose="020B0609030202020204" pitchFamily="49" charset="0"/>
              </a:rPr>
              <a:t>{</a:t>
            </a:r>
            <a:r>
              <a:rPr lang="en-US" sz="1650" dirty="0">
                <a:solidFill>
                  <a:srgbClr val="9EFFFF"/>
                </a:solidFill>
                <a:latin typeface="Hack" panose="020B0609030202020204" pitchFamily="49" charset="0"/>
              </a:rPr>
              <a:t> age</a:t>
            </a:r>
            <a:r>
              <a:rPr lang="en-US" sz="1650" dirty="0">
                <a:solidFill>
                  <a:srgbClr val="E1EFFF"/>
                </a:solidFill>
                <a:latin typeface="Hack" panose="020B0609030202020204" pitchFamily="49" charset="0"/>
              </a:rPr>
              <a:t>:</a:t>
            </a:r>
            <a:r>
              <a:rPr lang="en-US" sz="1650" dirty="0">
                <a:solidFill>
                  <a:srgbClr val="9EFFFF"/>
                </a:solidFill>
                <a:latin typeface="Hack" panose="020B0609030202020204" pitchFamily="49" charset="0"/>
              </a:rPr>
              <a:t> </a:t>
            </a:r>
            <a:r>
              <a:rPr lang="en-US" sz="1650" dirty="0">
                <a:solidFill>
                  <a:srgbClr val="FF628C"/>
                </a:solidFill>
                <a:latin typeface="Hack" panose="020B0609030202020204" pitchFamily="49" charset="0"/>
              </a:rPr>
              <a:t>30</a:t>
            </a:r>
            <a:r>
              <a:rPr lang="en-US" sz="1650" dirty="0">
                <a:solidFill>
                  <a:srgbClr val="9EFFFF"/>
                </a:solidFill>
                <a:latin typeface="Hack" panose="020B0609030202020204" pitchFamily="49" charset="0"/>
              </a:rPr>
              <a:t> </a:t>
            </a:r>
            <a:r>
              <a:rPr lang="en-US" sz="1650" dirty="0">
                <a:solidFill>
                  <a:srgbClr val="E1EFFF"/>
                </a:solidFill>
                <a:latin typeface="Hack" panose="020B0609030202020204" pitchFamily="49" charset="0"/>
              </a:rPr>
              <a:t>};</a:t>
            </a:r>
            <a:endParaRPr lang="en-US" sz="1650" dirty="0">
              <a:solidFill>
                <a:srgbClr val="FFFFFF"/>
              </a:solidFill>
              <a:latin typeface="Hack" panose="020B0609030202020204" pitchFamily="49" charset="0"/>
            </a:endParaRPr>
          </a:p>
          <a:p>
            <a:r>
              <a:rPr lang="en-US" sz="1650" dirty="0" err="1">
                <a:solidFill>
                  <a:srgbClr val="FFFFFF"/>
                </a:solidFill>
                <a:latin typeface="Hack" panose="020B0609030202020204" pitchFamily="49" charset="0"/>
              </a:rPr>
              <a:t>val</a:t>
            </a:r>
            <a:r>
              <a:rPr lang="en-US" sz="1650" dirty="0" err="1">
                <a:solidFill>
                  <a:srgbClr val="E1EFFF"/>
                </a:solidFill>
                <a:latin typeface="Hack" panose="020B0609030202020204" pitchFamily="49" charset="0"/>
              </a:rPr>
              <a:t>.</a:t>
            </a:r>
            <a:r>
              <a:rPr lang="en-US" sz="1650" dirty="0" err="1">
                <a:solidFill>
                  <a:srgbClr val="9EFFFF"/>
                </a:solidFill>
                <a:latin typeface="Hack" panose="020B0609030202020204" pitchFamily="49" charset="0"/>
              </a:rPr>
              <a:t>age</a:t>
            </a:r>
            <a:r>
              <a:rPr lang="en-US" sz="1650" dirty="0">
                <a:solidFill>
                  <a:srgbClr val="FFFFFF"/>
                </a:solidFill>
                <a:latin typeface="Hack" panose="020B0609030202020204" pitchFamily="49" charset="0"/>
              </a:rPr>
              <a:t> </a:t>
            </a:r>
            <a:r>
              <a:rPr lang="en-US" sz="1650" i="1" dirty="0">
                <a:solidFill>
                  <a:srgbClr val="0088FF"/>
                </a:solidFill>
                <a:latin typeface="Hack" panose="020B0609030202020204" pitchFamily="49" charset="0"/>
              </a:rPr>
              <a:t>// number</a:t>
            </a:r>
            <a:endParaRPr lang="en-US" sz="1650" dirty="0">
              <a:solidFill>
                <a:srgbClr val="FFFFFF"/>
              </a:solidFill>
              <a:latin typeface="Hack" panose="020B0609030202020204" pitchFamily="49" charset="0"/>
            </a:endParaRPr>
          </a:p>
          <a:p>
            <a:r>
              <a:rPr lang="en-US" sz="1650" dirty="0" err="1">
                <a:solidFill>
                  <a:srgbClr val="FFFFFF"/>
                </a:solidFill>
                <a:latin typeface="Hack" panose="020B0609030202020204" pitchFamily="49" charset="0"/>
              </a:rPr>
              <a:t>val</a:t>
            </a:r>
            <a:r>
              <a:rPr lang="en-US" sz="1650" dirty="0" err="1">
                <a:solidFill>
                  <a:srgbClr val="E1EFFF"/>
                </a:solidFill>
                <a:latin typeface="Hack" panose="020B0609030202020204" pitchFamily="49" charset="0"/>
              </a:rPr>
              <a:t>.</a:t>
            </a:r>
            <a:r>
              <a:rPr lang="en-US" sz="1650" dirty="0" err="1">
                <a:solidFill>
                  <a:srgbClr val="9EFFFF"/>
                </a:solidFill>
                <a:latin typeface="Hack" panose="020B0609030202020204" pitchFamily="49" charset="0"/>
              </a:rPr>
              <a:t>height</a:t>
            </a:r>
            <a:r>
              <a:rPr lang="en-US" sz="1650" dirty="0">
                <a:solidFill>
                  <a:srgbClr val="FFFFFF"/>
                </a:solidFill>
                <a:latin typeface="Hack" panose="020B0609030202020204" pitchFamily="49" charset="0"/>
              </a:rPr>
              <a:t> </a:t>
            </a:r>
            <a:r>
              <a:rPr lang="en-US" sz="1650" i="1" dirty="0">
                <a:solidFill>
                  <a:srgbClr val="0088FF"/>
                </a:solidFill>
                <a:latin typeface="Hack" panose="020B0609030202020204" pitchFamily="49" charset="0"/>
              </a:rPr>
              <a:t>// number | undefined;</a:t>
            </a:r>
            <a:endParaRPr lang="en-US" sz="1650" dirty="0">
              <a:solidFill>
                <a:srgbClr val="FFFFFF"/>
              </a:solidFill>
              <a:latin typeface="Hack" panose="020B0609030202020204" pitchFamily="49" charset="0"/>
            </a:endParaRPr>
          </a:p>
          <a:p>
            <a:r>
              <a:rPr lang="en-US" sz="1650" dirty="0" err="1">
                <a:solidFill>
                  <a:srgbClr val="FFFFFF"/>
                </a:solidFill>
                <a:latin typeface="Hack" panose="020B0609030202020204" pitchFamily="49" charset="0"/>
              </a:rPr>
              <a:t>val</a:t>
            </a:r>
            <a:r>
              <a:rPr lang="en-US" sz="1650" dirty="0" err="1">
                <a:solidFill>
                  <a:srgbClr val="E1EFFF"/>
                </a:solidFill>
                <a:latin typeface="Hack" panose="020B0609030202020204" pitchFamily="49" charset="0"/>
              </a:rPr>
              <a:t>.name</a:t>
            </a:r>
            <a:r>
              <a:rPr lang="en-US" sz="1650" dirty="0">
                <a:solidFill>
                  <a:srgbClr val="FFFFFF"/>
                </a:solidFill>
                <a:latin typeface="Hack" panose="020B0609030202020204" pitchFamily="49" charset="0"/>
              </a:rPr>
              <a:t> </a:t>
            </a:r>
            <a:r>
              <a:rPr lang="en-US" sz="1650" i="1" dirty="0">
                <a:solidFill>
                  <a:srgbClr val="0088FF"/>
                </a:solidFill>
                <a:latin typeface="Hack" panose="020B0609030202020204" pitchFamily="49" charset="0"/>
              </a:rPr>
              <a:t>// ❌ Property 'name' does not exist on type '</a:t>
            </a:r>
            <a:r>
              <a:rPr lang="en-US" sz="1650" i="1" dirty="0" err="1">
                <a:solidFill>
                  <a:srgbClr val="0088FF"/>
                </a:solidFill>
                <a:latin typeface="Hack" panose="020B0609030202020204" pitchFamily="49" charset="0"/>
              </a:rPr>
              <a:t>MyType</a:t>
            </a:r>
            <a:r>
              <a:rPr lang="en-US" sz="1650" i="1" dirty="0">
                <a:solidFill>
                  <a:srgbClr val="0088FF"/>
                </a:solidFill>
                <a:latin typeface="Hack" panose="020B0609030202020204" pitchFamily="49" charset="0"/>
              </a:rPr>
              <a:t>'</a:t>
            </a:r>
            <a:endParaRPr lang="en-US" sz="1650" dirty="0">
              <a:solidFill>
                <a:srgbClr val="FFFFFF"/>
              </a:solidFill>
              <a:latin typeface="Hack" panose="020B0609030202020204" pitchFamily="49" charset="0"/>
            </a:endParaRPr>
          </a:p>
        </p:txBody>
      </p:sp>
      <p:sp>
        <p:nvSpPr>
          <p:cNvPr id="8" name="Textfeld 3">
            <a:hlinkClick r:id="rId2" action="ppaction://hlinksldjump"/>
            <a:extLst>
              <a:ext uri="{FF2B5EF4-FFF2-40B4-BE49-F238E27FC236}">
                <a16:creationId xmlns:a16="http://schemas.microsoft.com/office/drawing/2014/main" id="{90F4CB45-3C08-D143-8B94-90AD4EBE0248}"/>
              </a:ext>
            </a:extLst>
          </p:cNvPr>
          <p:cNvSpPr txBox="1"/>
          <p:nvPr/>
        </p:nvSpPr>
        <p:spPr>
          <a:xfrm>
            <a:off x="5496811" y="617558"/>
            <a:ext cx="3390182" cy="92333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63518450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E5CBDA4-8484-4819-9641-38FCE54E6F01}"/>
              </a:ext>
            </a:extLst>
          </p:cNvPr>
          <p:cNvSpPr/>
          <p:nvPr/>
        </p:nvSpPr>
        <p:spPr>
          <a:xfrm>
            <a:off x="2826943" y="4191156"/>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7427A9DB-886E-42CF-8EF4-E5E74DDD736B}"/>
              </a:ext>
            </a:extLst>
          </p:cNvPr>
          <p:cNvSpPr txBox="1"/>
          <p:nvPr/>
        </p:nvSpPr>
        <p:spPr>
          <a:xfrm>
            <a:off x="2912804" y="4190729"/>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Box 6">
            <a:extLst>
              <a:ext uri="{FF2B5EF4-FFF2-40B4-BE49-F238E27FC236}">
                <a16:creationId xmlns:a16="http://schemas.microsoft.com/office/drawing/2014/main" id="{4C44D971-E18F-334A-8F2A-FE7D5AF04DF3}"/>
              </a:ext>
            </a:extLst>
          </p:cNvPr>
          <p:cNvSpPr txBox="1"/>
          <p:nvPr/>
        </p:nvSpPr>
        <p:spPr>
          <a:xfrm>
            <a:off x="273545" y="530485"/>
            <a:ext cx="8596908" cy="351349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endParaRPr lang="en-US" sz="1800" dirty="0">
              <a:solidFill>
                <a:srgbClr val="FFC600"/>
              </a:solidFill>
              <a:latin typeface="Hack" panose="020B0609030202020204" pitchFamily="49" charset="0"/>
            </a:endParaRPr>
          </a:p>
          <a:p>
            <a:endParaRPr lang="en-US" sz="1800" dirty="0">
              <a:solidFill>
                <a:srgbClr val="FFC600"/>
              </a:solidFill>
              <a:latin typeface="Hack" panose="020B0609030202020204" pitchFamily="49" charset="0"/>
            </a:endParaRPr>
          </a:p>
          <a:p>
            <a:endParaRPr lang="en-US" sz="1800" dirty="0">
              <a:solidFill>
                <a:srgbClr val="FFC600"/>
              </a:solidFill>
              <a:latin typeface="Hack" panose="020B0609030202020204" pitchFamily="49" charset="0"/>
            </a:endParaRPr>
          </a:p>
          <a:p>
            <a:r>
              <a:rPr lang="en-US" sz="1800" dirty="0">
                <a:solidFill>
                  <a:srgbClr val="FFC600"/>
                </a:solidFill>
                <a:latin typeface="Hack" panose="020B0609030202020204" pitchFamily="49" charset="0"/>
              </a:rPr>
              <a:t>type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Color</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p>
          <a:p>
            <a:r>
              <a:rPr lang="en-US" sz="1800" i="1" dirty="0">
                <a:solidFill>
                  <a:srgbClr val="FFC600"/>
                </a:solidFill>
                <a:latin typeface="Hack" panose="020B0609030202020204" pitchFamily="49" charset="0"/>
              </a:rPr>
              <a:t>  </a:t>
            </a:r>
            <a:r>
              <a:rPr lang="en-US" sz="1800" i="1" dirty="0">
                <a:solidFill>
                  <a:srgbClr val="FF68B8"/>
                </a:solidFill>
                <a:highlight>
                  <a:srgbClr val="FFC000"/>
                </a:highlight>
                <a:latin typeface="Hack" panose="020B0609030202020204" pitchFamily="49" charset="0"/>
              </a:rPr>
              <a:t>?????</a:t>
            </a:r>
            <a:r>
              <a:rPr lang="en-US" sz="1800" dirty="0">
                <a:solidFill>
                  <a:srgbClr val="E1EFFF"/>
                </a:solidFill>
                <a:latin typeface="Hack" panose="020B0609030202020204" pitchFamily="49" charset="0"/>
              </a:rPr>
              <a:t>&lt;</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red</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green</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blue</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&gt;;</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const</a:t>
            </a:r>
            <a:r>
              <a:rPr lang="en-US" sz="1800" dirty="0">
                <a:solidFill>
                  <a:srgbClr val="9EFFFF"/>
                </a:solidFill>
                <a:latin typeface="Hack" panose="020B0609030202020204" pitchFamily="49" charset="0"/>
              </a:rPr>
              <a:t> </a:t>
            </a:r>
            <a:r>
              <a:rPr lang="en-US" sz="1800" dirty="0">
                <a:solidFill>
                  <a:srgbClr val="FFFFFF"/>
                </a:solidFill>
                <a:latin typeface="Hack" panose="020B0609030202020204" pitchFamily="49" charset="0"/>
              </a:rPr>
              <a:t>c</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Color</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  red</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628C"/>
                </a:solidFill>
                <a:latin typeface="Hack" panose="020B0609030202020204" pitchFamily="49" charset="0"/>
              </a:rPr>
              <a:t>255</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 | number</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  green</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FF</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 | number</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  blue</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628C"/>
                </a:solidFill>
                <a:latin typeface="Hack" panose="020B0609030202020204" pitchFamily="49" charset="0"/>
              </a:rPr>
              <a:t>0</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 | number</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p:txBody>
      </p:sp>
      <p:sp>
        <p:nvSpPr>
          <p:cNvPr id="8" name="Textfeld 10">
            <a:extLst>
              <a:ext uri="{FF2B5EF4-FFF2-40B4-BE49-F238E27FC236}">
                <a16:creationId xmlns:a16="http://schemas.microsoft.com/office/drawing/2014/main" id="{A0878B6A-25AA-7043-9B91-3D7E7ED28741}"/>
              </a:ext>
            </a:extLst>
          </p:cNvPr>
          <p:cNvSpPr txBox="1"/>
          <p:nvPr/>
        </p:nvSpPr>
        <p:spPr>
          <a:xfrm>
            <a:off x="2238555" y="555989"/>
            <a:ext cx="7074064"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Tree>
    <p:extLst>
      <p:ext uri="{BB962C8B-B14F-4D97-AF65-F5344CB8AC3E}">
        <p14:creationId xmlns:p14="http://schemas.microsoft.com/office/powerpoint/2010/main" val="317693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9A97CE54-38B5-47AC-A0B9-979C930E1E08}"/>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$ 600</a:t>
            </a:r>
          </a:p>
        </p:txBody>
      </p:sp>
      <p:sp>
        <p:nvSpPr>
          <p:cNvPr id="5" name="TextBox 4">
            <a:extLst>
              <a:ext uri="{FF2B5EF4-FFF2-40B4-BE49-F238E27FC236}">
                <a16:creationId xmlns:a16="http://schemas.microsoft.com/office/drawing/2014/main" id="{2B1E7CA5-B7A6-7D48-B46C-03E92B1B3C97}"/>
              </a:ext>
            </a:extLst>
          </p:cNvPr>
          <p:cNvSpPr txBox="1"/>
          <p:nvPr/>
        </p:nvSpPr>
        <p:spPr>
          <a:xfrm>
            <a:off x="273545" y="530485"/>
            <a:ext cx="8596908" cy="351349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endParaRPr lang="en-US" sz="1800" dirty="0">
              <a:solidFill>
                <a:srgbClr val="FFC600"/>
              </a:solidFill>
              <a:latin typeface="Hack" panose="020B0609030202020204" pitchFamily="49" charset="0"/>
            </a:endParaRPr>
          </a:p>
          <a:p>
            <a:endParaRPr lang="en-US" sz="1800" dirty="0">
              <a:solidFill>
                <a:srgbClr val="FFC600"/>
              </a:solidFill>
              <a:latin typeface="Hack" panose="020B0609030202020204" pitchFamily="49" charset="0"/>
            </a:endParaRPr>
          </a:p>
          <a:p>
            <a:endParaRPr lang="en-US" sz="1800" dirty="0">
              <a:solidFill>
                <a:srgbClr val="FFC600"/>
              </a:solidFill>
              <a:latin typeface="Hack" panose="020B0609030202020204" pitchFamily="49" charset="0"/>
            </a:endParaRPr>
          </a:p>
          <a:p>
            <a:r>
              <a:rPr lang="en-US" sz="1800" dirty="0">
                <a:solidFill>
                  <a:srgbClr val="FFC600"/>
                </a:solidFill>
                <a:latin typeface="Hack" panose="020B0609030202020204" pitchFamily="49" charset="0"/>
              </a:rPr>
              <a:t>type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Color</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p>
          <a:p>
            <a:r>
              <a:rPr lang="en-US" sz="1800" i="1" dirty="0">
                <a:solidFill>
                  <a:srgbClr val="FFC600"/>
                </a:solidFill>
                <a:latin typeface="Hack" panose="020B0609030202020204" pitchFamily="49" charset="0"/>
              </a:rPr>
              <a:t>  </a:t>
            </a:r>
            <a:r>
              <a:rPr lang="en-US" sz="1800" i="1" dirty="0">
                <a:solidFill>
                  <a:srgbClr val="FF68B8"/>
                </a:solidFill>
                <a:highlight>
                  <a:srgbClr val="FFC000"/>
                </a:highlight>
                <a:latin typeface="Hack" panose="020B0609030202020204" pitchFamily="49" charset="0"/>
              </a:rPr>
              <a:t>Record</a:t>
            </a:r>
            <a:r>
              <a:rPr lang="en-US" sz="1800" dirty="0">
                <a:solidFill>
                  <a:srgbClr val="E1EFFF"/>
                </a:solidFill>
                <a:latin typeface="Hack" panose="020B0609030202020204" pitchFamily="49" charset="0"/>
              </a:rPr>
              <a:t>&lt;</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red</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green</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blue</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&gt;;</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const</a:t>
            </a:r>
            <a:r>
              <a:rPr lang="en-US" sz="1800" dirty="0">
                <a:solidFill>
                  <a:srgbClr val="9EFFFF"/>
                </a:solidFill>
                <a:latin typeface="Hack" panose="020B0609030202020204" pitchFamily="49" charset="0"/>
              </a:rPr>
              <a:t> </a:t>
            </a:r>
            <a:r>
              <a:rPr lang="en-US" sz="1800" dirty="0">
                <a:solidFill>
                  <a:srgbClr val="FFFFFF"/>
                </a:solidFill>
                <a:latin typeface="Hack" panose="020B0609030202020204" pitchFamily="49" charset="0"/>
              </a:rPr>
              <a:t>c</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Color</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  red</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628C"/>
                </a:solidFill>
                <a:latin typeface="Hack" panose="020B0609030202020204" pitchFamily="49" charset="0"/>
              </a:rPr>
              <a:t>255</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 | number</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  green</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FF</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 | number</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  blue</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FF628C"/>
                </a:solidFill>
                <a:latin typeface="Hack" panose="020B0609030202020204" pitchFamily="49" charset="0"/>
              </a:rPr>
              <a:t>0</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0088FF"/>
                </a:solidFill>
                <a:latin typeface="Hack" panose="020B0609030202020204" pitchFamily="49" charset="0"/>
              </a:rPr>
              <a:t>// string | number</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p:txBody>
      </p:sp>
      <p:sp>
        <p:nvSpPr>
          <p:cNvPr id="6" name="Textfeld 3">
            <a:hlinkClick r:id="rId2" action="ppaction://hlinksldjump"/>
            <a:extLst>
              <a:ext uri="{FF2B5EF4-FFF2-40B4-BE49-F238E27FC236}">
                <a16:creationId xmlns:a16="http://schemas.microsoft.com/office/drawing/2014/main" id="{74E933C5-E177-1347-9C57-F47DE2074EAE}"/>
              </a:ext>
            </a:extLst>
          </p:cNvPr>
          <p:cNvSpPr txBox="1"/>
          <p:nvPr/>
        </p:nvSpPr>
        <p:spPr>
          <a:xfrm>
            <a:off x="5496811" y="617558"/>
            <a:ext cx="3390182" cy="92333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181661697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4A07F70-AF57-4003-A624-4C18BA31D360}"/>
              </a:ext>
            </a:extLst>
          </p:cNvPr>
          <p:cNvSpPr/>
          <p:nvPr/>
        </p:nvSpPr>
        <p:spPr>
          <a:xfrm>
            <a:off x="2826943" y="463439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A620A0F2-23CF-4703-B375-4D07EF8E83D0}"/>
              </a:ext>
            </a:extLst>
          </p:cNvPr>
          <p:cNvSpPr txBox="1"/>
          <p:nvPr/>
        </p:nvSpPr>
        <p:spPr>
          <a:xfrm>
            <a:off x="2912804" y="463397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Box 6">
            <a:extLst>
              <a:ext uri="{FF2B5EF4-FFF2-40B4-BE49-F238E27FC236}">
                <a16:creationId xmlns:a16="http://schemas.microsoft.com/office/drawing/2014/main" id="{D7274334-E279-5A45-BA7C-5F6D095FC318}"/>
              </a:ext>
            </a:extLst>
          </p:cNvPr>
          <p:cNvSpPr txBox="1"/>
          <p:nvPr/>
        </p:nvSpPr>
        <p:spPr>
          <a:xfrm>
            <a:off x="273545" y="530485"/>
            <a:ext cx="8596908" cy="351349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endParaRPr lang="en-US" sz="1500" dirty="0">
              <a:solidFill>
                <a:srgbClr val="FFC600"/>
              </a:solidFill>
              <a:latin typeface="Hack" panose="020B0609030202020204" pitchFamily="49" charset="0"/>
            </a:endParaRPr>
          </a:p>
          <a:p>
            <a:endParaRPr lang="en-US" sz="1500" dirty="0">
              <a:solidFill>
                <a:srgbClr val="FFC600"/>
              </a:solidFill>
              <a:latin typeface="Hack" panose="020B0609030202020204" pitchFamily="49" charset="0"/>
            </a:endParaRPr>
          </a:p>
          <a:p>
            <a:endParaRPr lang="en-US" sz="1500" dirty="0">
              <a:solidFill>
                <a:srgbClr val="FFC600"/>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JSONPrimitive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string</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err="1">
                <a:solidFill>
                  <a:srgbClr val="80FFBB"/>
                </a:solidFill>
                <a:latin typeface="Hack" panose="020B0609030202020204" pitchFamily="49" charset="0"/>
              </a:rPr>
              <a:t>boolean</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number</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null</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JSONArray</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JSONValue</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JSONObject</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[k</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string</a:t>
            </a:r>
            <a:r>
              <a:rPr lang="en-US" sz="1500" dirty="0">
                <a:solidFill>
                  <a:srgbClr val="E1EFFF"/>
                </a:solidFill>
                <a:latin typeface="Hack" panose="020B0609030202020204" pitchFamily="49" charset="0"/>
              </a:rPr>
              <a:t>]</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JSONValue</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JSONValue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JSONObject</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JSONArray</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JSONPrimitive</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br>
              <a:rPr lang="en-US" sz="1500" dirty="0">
                <a:solidFill>
                  <a:srgbClr val="FFFFFF"/>
                </a:solidFill>
                <a:latin typeface="Hack" panose="020B0609030202020204" pitchFamily="49" charset="0"/>
              </a:rPr>
            </a:br>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MyType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a:solidFill>
                  <a:srgbClr val="FF68B8"/>
                </a:solidFill>
                <a:highlight>
                  <a:srgbClr val="FFC000"/>
                </a:highlight>
                <a:latin typeface="Hack" panose="020B0609030202020204" pitchFamily="49" charset="0"/>
              </a:rPr>
              <a:t>?????</a:t>
            </a:r>
            <a:r>
              <a:rPr lang="en-US" sz="1500" dirty="0">
                <a:solidFill>
                  <a:srgbClr val="E1EFFF"/>
                </a:solidFill>
                <a:latin typeface="Hack" panose="020B0609030202020204" pitchFamily="49" charset="0"/>
              </a:rPr>
              <a:t>&lt;</a:t>
            </a:r>
            <a:r>
              <a:rPr lang="en-US" sz="1500" i="1" dirty="0" err="1">
                <a:solidFill>
                  <a:srgbClr val="FF68B8"/>
                </a:solidFill>
                <a:latin typeface="Hack" panose="020B0609030202020204" pitchFamily="49" charset="0"/>
              </a:rPr>
              <a:t>JSONValue</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object</a:t>
            </a:r>
            <a:r>
              <a:rPr lang="en-US" sz="1500" dirty="0">
                <a:solidFill>
                  <a:srgbClr val="E1EFFF"/>
                </a:solidFill>
                <a:latin typeface="Hack" panose="020B0609030202020204" pitchFamily="49" charset="0"/>
              </a:rPr>
              <a:t>&gt;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let</a:t>
            </a:r>
            <a:r>
              <a:rPr lang="en-US" sz="1500" dirty="0">
                <a:solidFill>
                  <a:srgbClr val="9EFFFF"/>
                </a:solidFill>
                <a:latin typeface="Hack" panose="020B0609030202020204" pitchFamily="49" charset="0"/>
              </a:rPr>
              <a:t> </a:t>
            </a:r>
            <a:r>
              <a:rPr lang="en-US" sz="1500" dirty="0" err="1">
                <a:solidFill>
                  <a:srgbClr val="FFFFFF"/>
                </a:solidFill>
                <a:latin typeface="Hack" panose="020B0609030202020204" pitchFamily="49" charset="0"/>
              </a:rPr>
              <a:t>val</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MyType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92FC79"/>
                </a:solidFill>
                <a:latin typeface="Hack" panose="020B0609030202020204" pitchFamily="49" charset="0"/>
              </a:rPr>
              <a:t>'</a:t>
            </a:r>
            <a:r>
              <a:rPr lang="en-US" sz="1500" dirty="0">
                <a:solidFill>
                  <a:srgbClr val="A5FF90"/>
                </a:solidFill>
                <a:latin typeface="Hack" panose="020B0609030202020204" pitchFamily="49" charset="0"/>
              </a:rPr>
              <a:t>a</a:t>
            </a:r>
            <a:r>
              <a:rPr lang="en-US" sz="1500" dirty="0">
                <a:solidFill>
                  <a:srgbClr val="92FC79"/>
                </a:solidFill>
                <a:latin typeface="Hack" panose="020B0609030202020204" pitchFamily="49" charset="0"/>
              </a:rPr>
              <a:t>'</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FF628C"/>
                </a:solidFill>
                <a:latin typeface="Hack" panose="020B0609030202020204" pitchFamily="49" charset="0"/>
              </a:rPr>
              <a:t>21</a:t>
            </a:r>
            <a:r>
              <a:rPr lang="en-US" sz="1500" dirty="0">
                <a:solidFill>
                  <a:srgbClr val="E1EFFF"/>
                </a:solidFill>
                <a:latin typeface="Hack" panose="020B0609030202020204" pitchFamily="49" charset="0"/>
              </a:rPr>
              <a:t>];</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a:t>
            </a:r>
            <a:endParaRPr lang="en-US" sz="1500" dirty="0">
              <a:solidFill>
                <a:srgbClr val="FFFFFF"/>
              </a:solidFill>
              <a:latin typeface="Hack" panose="020B0609030202020204" pitchFamily="49" charset="0"/>
            </a:endParaRPr>
          </a:p>
          <a:p>
            <a:r>
              <a:rPr lang="en-US" sz="1500" dirty="0" err="1">
                <a:solidFill>
                  <a:srgbClr val="FFFFFF"/>
                </a:solidFill>
                <a:latin typeface="Hack" panose="020B0609030202020204" pitchFamily="49" charset="0"/>
              </a:rPr>
              <a:t>val</a:t>
            </a:r>
            <a:r>
              <a:rPr lang="en-US" sz="1500" dirty="0">
                <a:solidFill>
                  <a:srgbClr val="FF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FFFFFF"/>
                </a:solidFill>
                <a:latin typeface="Hack" panose="020B0609030202020204" pitchFamily="49" charset="0"/>
              </a:rPr>
              <a:t> </a:t>
            </a:r>
            <a:r>
              <a:rPr lang="en-US" sz="1500" dirty="0">
                <a:solidFill>
                  <a:srgbClr val="FF628C"/>
                </a:solidFill>
                <a:latin typeface="Hack" panose="020B0609030202020204" pitchFamily="49" charset="0"/>
              </a:rPr>
              <a:t>41</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 Type 'number' is not assignable to type '</a:t>
            </a:r>
            <a:r>
              <a:rPr lang="en-US" sz="1500" i="1" dirty="0" err="1">
                <a:solidFill>
                  <a:srgbClr val="0088FF"/>
                </a:solidFill>
                <a:latin typeface="Hack" panose="020B0609030202020204" pitchFamily="49" charset="0"/>
              </a:rPr>
              <a:t>MyType</a:t>
            </a:r>
            <a:r>
              <a:rPr lang="en-US" sz="1500" i="1" dirty="0">
                <a:solidFill>
                  <a:srgbClr val="0088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err="1">
                <a:solidFill>
                  <a:srgbClr val="FFFFFF"/>
                </a:solidFill>
                <a:latin typeface="Hack" panose="020B0609030202020204" pitchFamily="49" charset="0"/>
              </a:rPr>
              <a:t>val</a:t>
            </a:r>
            <a:r>
              <a:rPr lang="en-US" sz="1500" dirty="0">
                <a:solidFill>
                  <a:srgbClr val="FF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FFFFFF"/>
                </a:solidFill>
                <a:latin typeface="Hack" panose="020B0609030202020204" pitchFamily="49" charset="0"/>
              </a:rPr>
              <a:t> </a:t>
            </a:r>
            <a:r>
              <a:rPr lang="en-US" sz="1500" dirty="0">
                <a:solidFill>
                  <a:srgbClr val="FF628C"/>
                </a:solidFill>
                <a:latin typeface="Hack" panose="020B0609030202020204" pitchFamily="49" charset="0"/>
              </a:rPr>
              <a:t>false</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 Type 'number' is not assignable to type '</a:t>
            </a:r>
            <a:r>
              <a:rPr lang="en-US" sz="1500" i="1" dirty="0" err="1">
                <a:solidFill>
                  <a:srgbClr val="0088FF"/>
                </a:solidFill>
                <a:latin typeface="Hack" panose="020B0609030202020204" pitchFamily="49" charset="0"/>
              </a:rPr>
              <a:t>MyType</a:t>
            </a:r>
            <a:r>
              <a:rPr lang="en-US" sz="1500" i="1" dirty="0">
                <a:solidFill>
                  <a:srgbClr val="0088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err="1">
                <a:solidFill>
                  <a:srgbClr val="FFFFFF"/>
                </a:solidFill>
                <a:latin typeface="Hack" panose="020B0609030202020204" pitchFamily="49" charset="0"/>
              </a:rPr>
              <a:t>val</a:t>
            </a:r>
            <a:r>
              <a:rPr lang="en-US" sz="1500" dirty="0">
                <a:solidFill>
                  <a:srgbClr val="FF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FF628C"/>
                </a:solidFill>
                <a:latin typeface="Hack" panose="020B0609030202020204" pitchFamily="49" charset="0"/>
              </a:rPr>
              <a:t>41</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a:t>
            </a:r>
            <a:endParaRPr lang="en-US" sz="1500" dirty="0">
              <a:solidFill>
                <a:srgbClr val="FFFFFF"/>
              </a:solidFill>
              <a:latin typeface="Hack" panose="020B0609030202020204" pitchFamily="49" charset="0"/>
            </a:endParaRPr>
          </a:p>
        </p:txBody>
      </p:sp>
      <p:sp>
        <p:nvSpPr>
          <p:cNvPr id="8" name="Textfeld 10">
            <a:extLst>
              <a:ext uri="{FF2B5EF4-FFF2-40B4-BE49-F238E27FC236}">
                <a16:creationId xmlns:a16="http://schemas.microsoft.com/office/drawing/2014/main" id="{3B4BED91-9879-624E-9CEC-764516173B07}"/>
              </a:ext>
            </a:extLst>
          </p:cNvPr>
          <p:cNvSpPr txBox="1"/>
          <p:nvPr/>
        </p:nvSpPr>
        <p:spPr>
          <a:xfrm>
            <a:off x="2238555" y="555989"/>
            <a:ext cx="7074064" cy="923330"/>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Tree>
    <p:extLst>
      <p:ext uri="{BB962C8B-B14F-4D97-AF65-F5344CB8AC3E}">
        <p14:creationId xmlns:p14="http://schemas.microsoft.com/office/powerpoint/2010/main" val="17134792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1C57F0D2-DA08-4621-B610-6D5EC70DEF10}"/>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$ 800</a:t>
            </a:r>
          </a:p>
        </p:txBody>
      </p:sp>
      <p:sp>
        <p:nvSpPr>
          <p:cNvPr id="5" name="TextBox 4">
            <a:extLst>
              <a:ext uri="{FF2B5EF4-FFF2-40B4-BE49-F238E27FC236}">
                <a16:creationId xmlns:a16="http://schemas.microsoft.com/office/drawing/2014/main" id="{85EE8515-CCEC-024C-B498-BE84693A52DD}"/>
              </a:ext>
            </a:extLst>
          </p:cNvPr>
          <p:cNvSpPr txBox="1"/>
          <p:nvPr/>
        </p:nvSpPr>
        <p:spPr>
          <a:xfrm>
            <a:off x="273545" y="530485"/>
            <a:ext cx="8596908" cy="3513497"/>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endParaRPr lang="en-US" sz="1500" dirty="0">
              <a:solidFill>
                <a:srgbClr val="FFC600"/>
              </a:solidFill>
              <a:latin typeface="Hack" panose="020B0609030202020204" pitchFamily="49" charset="0"/>
            </a:endParaRPr>
          </a:p>
          <a:p>
            <a:endParaRPr lang="en-US" sz="1500" dirty="0">
              <a:solidFill>
                <a:srgbClr val="FFC600"/>
              </a:solidFill>
              <a:latin typeface="Hack" panose="020B0609030202020204" pitchFamily="49" charset="0"/>
            </a:endParaRPr>
          </a:p>
          <a:p>
            <a:endParaRPr lang="en-US" sz="1500" dirty="0">
              <a:solidFill>
                <a:srgbClr val="FFC600"/>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JSONPrimitive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string</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err="1">
                <a:solidFill>
                  <a:srgbClr val="80FFBB"/>
                </a:solidFill>
                <a:latin typeface="Hack" panose="020B0609030202020204" pitchFamily="49" charset="0"/>
              </a:rPr>
              <a:t>boolean</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number</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null</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JSONArray</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JSONValue</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JSONObject</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[k</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string</a:t>
            </a:r>
            <a:r>
              <a:rPr lang="en-US" sz="1500" dirty="0">
                <a:solidFill>
                  <a:srgbClr val="E1EFFF"/>
                </a:solidFill>
                <a:latin typeface="Hack" panose="020B0609030202020204" pitchFamily="49" charset="0"/>
              </a:rPr>
              <a:t>]</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JSONValue</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JSONValue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JSONObject</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JSONArray</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JSONPrimitive</a:t>
            </a:r>
            <a:r>
              <a:rPr lang="en-US" sz="1500" dirty="0">
                <a:solidFill>
                  <a:srgbClr val="E1EFFF"/>
                </a:solidFill>
                <a:latin typeface="Hack" panose="020B0609030202020204" pitchFamily="49" charset="0"/>
              </a:rPr>
              <a:t>;</a:t>
            </a:r>
            <a:endParaRPr lang="en-US" sz="1500" dirty="0">
              <a:solidFill>
                <a:srgbClr val="FFFFFF"/>
              </a:solidFill>
              <a:latin typeface="Hack" panose="020B0609030202020204" pitchFamily="49" charset="0"/>
            </a:endParaRPr>
          </a:p>
          <a:p>
            <a:br>
              <a:rPr lang="en-US" sz="1500" dirty="0">
                <a:solidFill>
                  <a:srgbClr val="FFFFFF"/>
                </a:solidFill>
                <a:latin typeface="Hack" panose="020B0609030202020204" pitchFamily="49" charset="0"/>
              </a:rPr>
            </a:br>
            <a:r>
              <a:rPr lang="en-US" sz="1500" dirty="0">
                <a:solidFill>
                  <a:srgbClr val="FFC600"/>
                </a:solidFill>
                <a:latin typeface="Hack" panose="020B0609030202020204" pitchFamily="49" charset="0"/>
              </a:rPr>
              <a:t>type</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MyType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a:solidFill>
                  <a:srgbClr val="FF68B8"/>
                </a:solidFill>
                <a:highlight>
                  <a:srgbClr val="FFC000"/>
                </a:highlight>
                <a:latin typeface="Hack" panose="020B0609030202020204" pitchFamily="49" charset="0"/>
              </a:rPr>
              <a:t>Extract</a:t>
            </a:r>
            <a:r>
              <a:rPr lang="en-US" sz="1500" dirty="0">
                <a:solidFill>
                  <a:srgbClr val="E1EFFF"/>
                </a:solidFill>
                <a:latin typeface="Hack" panose="020B0609030202020204" pitchFamily="49" charset="0"/>
              </a:rPr>
              <a:t>&lt;</a:t>
            </a:r>
            <a:r>
              <a:rPr lang="en-US" sz="1500" i="1" dirty="0" err="1">
                <a:solidFill>
                  <a:srgbClr val="FF68B8"/>
                </a:solidFill>
                <a:latin typeface="Hack" panose="020B0609030202020204" pitchFamily="49" charset="0"/>
              </a:rPr>
              <a:t>JSONValue</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80FFBB"/>
                </a:solidFill>
                <a:latin typeface="Hack" panose="020B0609030202020204" pitchFamily="49" charset="0"/>
              </a:rPr>
              <a:t>object</a:t>
            </a:r>
            <a:r>
              <a:rPr lang="en-US" sz="1500" dirty="0">
                <a:solidFill>
                  <a:srgbClr val="E1EFFF"/>
                </a:solidFill>
                <a:latin typeface="Hack" panose="020B0609030202020204" pitchFamily="49" charset="0"/>
              </a:rPr>
              <a:t>&gt;</a:t>
            </a:r>
            <a:endParaRPr lang="en-US" sz="1500" dirty="0">
              <a:solidFill>
                <a:srgbClr val="FFFFFF"/>
              </a:solidFill>
              <a:latin typeface="Hack" panose="020B0609030202020204" pitchFamily="49" charset="0"/>
            </a:endParaRPr>
          </a:p>
          <a:p>
            <a:r>
              <a:rPr lang="en-US" sz="1500" dirty="0">
                <a:solidFill>
                  <a:srgbClr val="FFC600"/>
                </a:solidFill>
                <a:latin typeface="Hack" panose="020B0609030202020204" pitchFamily="49" charset="0"/>
              </a:rPr>
              <a:t>let</a:t>
            </a:r>
            <a:r>
              <a:rPr lang="en-US" sz="1500" dirty="0">
                <a:solidFill>
                  <a:srgbClr val="9EFFFF"/>
                </a:solidFill>
                <a:latin typeface="Hack" panose="020B0609030202020204" pitchFamily="49" charset="0"/>
              </a:rPr>
              <a:t> </a:t>
            </a:r>
            <a:r>
              <a:rPr lang="en-US" sz="1500" dirty="0" err="1">
                <a:solidFill>
                  <a:srgbClr val="FFFFFF"/>
                </a:solidFill>
                <a:latin typeface="Hack" panose="020B0609030202020204" pitchFamily="49" charset="0"/>
              </a:rPr>
              <a:t>val</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i="1" dirty="0" err="1">
                <a:solidFill>
                  <a:srgbClr val="FF68B8"/>
                </a:solidFill>
                <a:latin typeface="Hack" panose="020B0609030202020204" pitchFamily="49" charset="0"/>
              </a:rPr>
              <a:t>MyType</a:t>
            </a:r>
            <a:r>
              <a:rPr lang="en-US" sz="1500" dirty="0">
                <a:solidFill>
                  <a:srgbClr val="9E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92FC79"/>
                </a:solidFill>
                <a:latin typeface="Hack" panose="020B0609030202020204" pitchFamily="49" charset="0"/>
              </a:rPr>
              <a:t>'</a:t>
            </a:r>
            <a:r>
              <a:rPr lang="en-US" sz="1500" dirty="0">
                <a:solidFill>
                  <a:srgbClr val="A5FF90"/>
                </a:solidFill>
                <a:latin typeface="Hack" panose="020B0609030202020204" pitchFamily="49" charset="0"/>
              </a:rPr>
              <a:t>a</a:t>
            </a:r>
            <a:r>
              <a:rPr lang="en-US" sz="1500" dirty="0">
                <a:solidFill>
                  <a:srgbClr val="92FC79"/>
                </a:solidFill>
                <a:latin typeface="Hack" panose="020B0609030202020204" pitchFamily="49" charset="0"/>
              </a:rPr>
              <a:t>'</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FF628C"/>
                </a:solidFill>
                <a:latin typeface="Hack" panose="020B0609030202020204" pitchFamily="49" charset="0"/>
              </a:rPr>
              <a:t>21</a:t>
            </a:r>
            <a:r>
              <a:rPr lang="en-US" sz="1500" dirty="0">
                <a:solidFill>
                  <a:srgbClr val="E1EFFF"/>
                </a:solidFill>
                <a:latin typeface="Hack" panose="020B0609030202020204" pitchFamily="49" charset="0"/>
              </a:rPr>
              <a:t>];</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a:t>
            </a:r>
            <a:endParaRPr lang="en-US" sz="1500" dirty="0">
              <a:solidFill>
                <a:srgbClr val="FFFFFF"/>
              </a:solidFill>
              <a:latin typeface="Hack" panose="020B0609030202020204" pitchFamily="49" charset="0"/>
            </a:endParaRPr>
          </a:p>
          <a:p>
            <a:r>
              <a:rPr lang="en-US" sz="1500" dirty="0" err="1">
                <a:solidFill>
                  <a:srgbClr val="FFFFFF"/>
                </a:solidFill>
                <a:latin typeface="Hack" panose="020B0609030202020204" pitchFamily="49" charset="0"/>
              </a:rPr>
              <a:t>val</a:t>
            </a:r>
            <a:r>
              <a:rPr lang="en-US" sz="1500" dirty="0">
                <a:solidFill>
                  <a:srgbClr val="FF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FFFFFF"/>
                </a:solidFill>
                <a:latin typeface="Hack" panose="020B0609030202020204" pitchFamily="49" charset="0"/>
              </a:rPr>
              <a:t> </a:t>
            </a:r>
            <a:r>
              <a:rPr lang="en-US" sz="1500" dirty="0">
                <a:solidFill>
                  <a:srgbClr val="FF628C"/>
                </a:solidFill>
                <a:latin typeface="Hack" panose="020B0609030202020204" pitchFamily="49" charset="0"/>
              </a:rPr>
              <a:t>41</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 Type 'number' is not assignable to type '</a:t>
            </a:r>
            <a:r>
              <a:rPr lang="en-US" sz="1500" i="1" dirty="0" err="1">
                <a:solidFill>
                  <a:srgbClr val="0088FF"/>
                </a:solidFill>
                <a:latin typeface="Hack" panose="020B0609030202020204" pitchFamily="49" charset="0"/>
              </a:rPr>
              <a:t>MyType</a:t>
            </a:r>
            <a:r>
              <a:rPr lang="en-US" sz="1500" i="1" dirty="0">
                <a:solidFill>
                  <a:srgbClr val="0088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err="1">
                <a:solidFill>
                  <a:srgbClr val="FFFFFF"/>
                </a:solidFill>
                <a:latin typeface="Hack" panose="020B0609030202020204" pitchFamily="49" charset="0"/>
              </a:rPr>
              <a:t>val</a:t>
            </a:r>
            <a:r>
              <a:rPr lang="en-US" sz="1500" dirty="0">
                <a:solidFill>
                  <a:srgbClr val="FF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FFFFFF"/>
                </a:solidFill>
                <a:latin typeface="Hack" panose="020B0609030202020204" pitchFamily="49" charset="0"/>
              </a:rPr>
              <a:t> </a:t>
            </a:r>
            <a:r>
              <a:rPr lang="en-US" sz="1500" dirty="0">
                <a:solidFill>
                  <a:srgbClr val="FF628C"/>
                </a:solidFill>
                <a:latin typeface="Hack" panose="020B0609030202020204" pitchFamily="49" charset="0"/>
              </a:rPr>
              <a:t>false</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 Type 'number' is not assignable to type '</a:t>
            </a:r>
            <a:r>
              <a:rPr lang="en-US" sz="1500" i="1" dirty="0" err="1">
                <a:solidFill>
                  <a:srgbClr val="0088FF"/>
                </a:solidFill>
                <a:latin typeface="Hack" panose="020B0609030202020204" pitchFamily="49" charset="0"/>
              </a:rPr>
              <a:t>MyType</a:t>
            </a:r>
            <a:r>
              <a:rPr lang="en-US" sz="1500" i="1" dirty="0">
                <a:solidFill>
                  <a:srgbClr val="0088FF"/>
                </a:solidFill>
                <a:latin typeface="Hack" panose="020B0609030202020204" pitchFamily="49" charset="0"/>
              </a:rPr>
              <a:t>'</a:t>
            </a:r>
            <a:endParaRPr lang="en-US" sz="1500" dirty="0">
              <a:solidFill>
                <a:srgbClr val="FFFFFF"/>
              </a:solidFill>
              <a:latin typeface="Hack" panose="020B0609030202020204" pitchFamily="49" charset="0"/>
            </a:endParaRPr>
          </a:p>
          <a:p>
            <a:r>
              <a:rPr lang="en-US" sz="1500" dirty="0" err="1">
                <a:solidFill>
                  <a:srgbClr val="FFFFFF"/>
                </a:solidFill>
                <a:latin typeface="Hack" panose="020B0609030202020204" pitchFamily="49" charset="0"/>
              </a:rPr>
              <a:t>val</a:t>
            </a:r>
            <a:r>
              <a:rPr lang="en-US" sz="1500" dirty="0">
                <a:solidFill>
                  <a:srgbClr val="FFFFFF"/>
                </a:solidFill>
                <a:latin typeface="Hack" panose="020B0609030202020204" pitchFamily="49" charset="0"/>
              </a:rPr>
              <a:t> </a:t>
            </a:r>
            <a:r>
              <a:rPr lang="en-US" sz="1500" dirty="0">
                <a:solidFill>
                  <a:srgbClr val="FFC600"/>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a:t>
            </a:r>
            <a:r>
              <a:rPr lang="en-US" sz="1500" dirty="0">
                <a:solidFill>
                  <a:srgbClr val="E1EFFF"/>
                </a:solidFill>
                <a:latin typeface="Hack" panose="020B0609030202020204" pitchFamily="49" charset="0"/>
              </a:rPr>
              <a:t>:</a:t>
            </a:r>
            <a:r>
              <a:rPr lang="en-US" sz="1500" dirty="0">
                <a:solidFill>
                  <a:srgbClr val="9EFFFF"/>
                </a:solidFill>
                <a:latin typeface="Hack" panose="020B0609030202020204" pitchFamily="49" charset="0"/>
              </a:rPr>
              <a:t> </a:t>
            </a:r>
            <a:r>
              <a:rPr lang="en-US" sz="1500" dirty="0">
                <a:solidFill>
                  <a:srgbClr val="FF628C"/>
                </a:solidFill>
                <a:latin typeface="Hack" panose="020B0609030202020204" pitchFamily="49" charset="0"/>
              </a:rPr>
              <a:t>41</a:t>
            </a:r>
            <a:r>
              <a:rPr lang="en-US" sz="1500" dirty="0">
                <a:solidFill>
                  <a:srgbClr val="9EFFFF"/>
                </a:solidFill>
                <a:latin typeface="Hack" panose="020B0609030202020204" pitchFamily="49" charset="0"/>
              </a:rPr>
              <a:t> </a:t>
            </a:r>
            <a:r>
              <a:rPr lang="en-US" sz="1500" dirty="0">
                <a:solidFill>
                  <a:srgbClr val="E1EFFF"/>
                </a:solidFill>
                <a:latin typeface="Hack" panose="020B0609030202020204" pitchFamily="49" charset="0"/>
              </a:rPr>
              <a:t>}</a:t>
            </a:r>
            <a:r>
              <a:rPr lang="en-US" sz="1500" dirty="0">
                <a:solidFill>
                  <a:srgbClr val="FFFFFF"/>
                </a:solidFill>
                <a:latin typeface="Hack" panose="020B0609030202020204" pitchFamily="49" charset="0"/>
              </a:rPr>
              <a:t> </a:t>
            </a:r>
            <a:r>
              <a:rPr lang="en-US" sz="1500" i="1" dirty="0">
                <a:solidFill>
                  <a:srgbClr val="0088FF"/>
                </a:solidFill>
                <a:latin typeface="Hack" panose="020B0609030202020204" pitchFamily="49" charset="0"/>
              </a:rPr>
              <a:t>// ✅</a:t>
            </a:r>
            <a:endParaRPr lang="en-US" sz="1500" dirty="0">
              <a:solidFill>
                <a:srgbClr val="FFFFFF"/>
              </a:solidFill>
              <a:latin typeface="Hack" panose="020B0609030202020204" pitchFamily="49" charset="0"/>
            </a:endParaRPr>
          </a:p>
        </p:txBody>
      </p:sp>
      <p:sp>
        <p:nvSpPr>
          <p:cNvPr id="6" name="Textfeld 3">
            <a:hlinkClick r:id="rId2" action="ppaction://hlinksldjump"/>
            <a:extLst>
              <a:ext uri="{FF2B5EF4-FFF2-40B4-BE49-F238E27FC236}">
                <a16:creationId xmlns:a16="http://schemas.microsoft.com/office/drawing/2014/main" id="{2BC796DF-31D8-D34F-9D60-DD3BFF1A87A8}"/>
              </a:ext>
            </a:extLst>
          </p:cNvPr>
          <p:cNvSpPr txBox="1"/>
          <p:nvPr/>
        </p:nvSpPr>
        <p:spPr>
          <a:xfrm>
            <a:off x="5496811" y="617558"/>
            <a:ext cx="3390182" cy="92333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1100410085"/>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1BB7C6B9-15B6-4B75-84BA-21602947AC37}"/>
              </a:ext>
            </a:extLst>
          </p:cNvPr>
          <p:cNvSpPr/>
          <p:nvPr/>
        </p:nvSpPr>
        <p:spPr>
          <a:xfrm>
            <a:off x="2826945" y="459401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3" name="Textfeld 12">
            <a:hlinkClick r:id="rId2" action="ppaction://hlinksldjump"/>
            <a:extLst>
              <a:ext uri="{FF2B5EF4-FFF2-40B4-BE49-F238E27FC236}">
                <a16:creationId xmlns:a16="http://schemas.microsoft.com/office/drawing/2014/main" id="{8C2DC9DD-9DBB-4221-8AF0-57200923CDA8}"/>
              </a:ext>
            </a:extLst>
          </p:cNvPr>
          <p:cNvSpPr txBox="1"/>
          <p:nvPr/>
        </p:nvSpPr>
        <p:spPr>
          <a:xfrm>
            <a:off x="2912807" y="4584853"/>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5B9F763C-BBFC-2443-AF63-663D42315CC0}"/>
              </a:ext>
            </a:extLst>
          </p:cNvPr>
          <p:cNvSpPr txBox="1"/>
          <p:nvPr/>
        </p:nvSpPr>
        <p:spPr>
          <a:xfrm>
            <a:off x="273545" y="530485"/>
            <a:ext cx="8596908" cy="3704999"/>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r>
              <a:rPr lang="en-US" sz="1800" dirty="0">
                <a:solidFill>
                  <a:srgbClr val="FFC600"/>
                </a:solidFill>
                <a:latin typeface="Hack" panose="020B0609030202020204" pitchFamily="49" charset="0"/>
              </a:rPr>
              <a:t>interface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Person</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name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age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height</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type</a:t>
            </a:r>
            <a:r>
              <a:rPr lang="en-US" sz="1800" dirty="0">
                <a:solidFill>
                  <a:srgbClr val="9EFFFF"/>
                </a:solidFill>
                <a:latin typeface="Hack" panose="020B0609030202020204" pitchFamily="49" charset="0"/>
              </a:rPr>
              <a:t> </a:t>
            </a:r>
            <a:r>
              <a:rPr lang="en-US" sz="1800" i="1" dirty="0" err="1">
                <a:solidFill>
                  <a:srgbClr val="FF68B8"/>
                </a:solidFill>
                <a:latin typeface="Hack" panose="020B0609030202020204" pitchFamily="49" charset="0"/>
              </a:rPr>
              <a:t>MyType</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highlight>
                  <a:srgbClr val="FFC000"/>
                </a:highlight>
                <a:latin typeface="Hack" panose="020B0609030202020204" pitchFamily="49" charset="0"/>
              </a:rPr>
              <a:t>????????</a:t>
            </a:r>
            <a:r>
              <a:rPr lang="en-US" sz="1800" dirty="0">
                <a:solidFill>
                  <a:srgbClr val="E1EFFF"/>
                </a:solidFill>
                <a:latin typeface="Hack" panose="020B0609030202020204" pitchFamily="49" charset="0"/>
              </a:rPr>
              <a:t>&lt;</a:t>
            </a:r>
            <a:r>
              <a:rPr lang="en-US" sz="1800" i="1" dirty="0">
                <a:solidFill>
                  <a:srgbClr val="FF68B8"/>
                </a:solidFill>
                <a:latin typeface="Hack" panose="020B0609030202020204" pitchFamily="49" charset="0"/>
              </a:rPr>
              <a:t>Person</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age</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&gt;;</a:t>
            </a:r>
            <a:endParaRPr lang="en-US" sz="1800" dirty="0">
              <a:solidFill>
                <a:srgbClr val="FFFFFF"/>
              </a:solidFill>
              <a:latin typeface="Hack" panose="020B0609030202020204" pitchFamily="49" charset="0"/>
            </a:endParaRPr>
          </a:p>
          <a:p>
            <a:r>
              <a:rPr lang="en-US" sz="1800" dirty="0">
                <a:solidFill>
                  <a:srgbClr val="FFC600"/>
                </a:solidFill>
                <a:latin typeface="Hack" panose="020B0609030202020204" pitchFamily="49" charset="0"/>
              </a:rPr>
              <a:t>let</a:t>
            </a:r>
            <a:r>
              <a:rPr lang="en-US" sz="1800" dirty="0">
                <a:solidFill>
                  <a:srgbClr val="9EFFFF"/>
                </a:solidFill>
                <a:latin typeface="Hack" panose="020B0609030202020204" pitchFamily="49" charset="0"/>
              </a:rPr>
              <a:t> </a:t>
            </a:r>
            <a:r>
              <a:rPr lang="en-US" sz="1800" dirty="0" err="1">
                <a:solidFill>
                  <a:srgbClr val="FFFFFF"/>
                </a:solidFill>
                <a:latin typeface="Hack" panose="020B0609030202020204" pitchFamily="49" charset="0"/>
              </a:rPr>
              <a:t>val</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err="1">
                <a:solidFill>
                  <a:srgbClr val="FF68B8"/>
                </a:solidFill>
                <a:latin typeface="Hack" panose="020B0609030202020204" pitchFamily="49" charset="0"/>
              </a:rPr>
              <a:t>MyType</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name</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Mike</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val</a:t>
            </a:r>
            <a:r>
              <a:rPr lang="en-US" sz="1800" dirty="0" err="1">
                <a:solidFill>
                  <a:srgbClr val="E1EFFF"/>
                </a:solidFill>
                <a:latin typeface="Hack" panose="020B0609030202020204" pitchFamily="49" charset="0"/>
              </a:rPr>
              <a:t>.age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 Property 'age' does not exist on type '</a:t>
            </a:r>
            <a:r>
              <a:rPr lang="en-US" sz="1800" i="1" dirty="0" err="1">
                <a:solidFill>
                  <a:srgbClr val="0088FF"/>
                </a:solidFill>
                <a:latin typeface="Hack" panose="020B0609030202020204" pitchFamily="49" charset="0"/>
              </a:rPr>
              <a:t>MyType</a:t>
            </a:r>
            <a:r>
              <a:rPr lang="en-US" sz="1800" i="1" dirty="0">
                <a:solidFill>
                  <a:srgbClr val="0088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val</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height</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number | undefined;</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val</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name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string</a:t>
            </a:r>
            <a:endParaRPr lang="en-US" sz="1800" dirty="0">
              <a:solidFill>
                <a:srgbClr val="FFFFFF"/>
              </a:solidFill>
              <a:latin typeface="Hack" panose="020B0609030202020204" pitchFamily="49" charset="0"/>
            </a:endParaRPr>
          </a:p>
        </p:txBody>
      </p:sp>
      <p:sp>
        <p:nvSpPr>
          <p:cNvPr id="7" name="Textfeld 10">
            <a:extLst>
              <a:ext uri="{FF2B5EF4-FFF2-40B4-BE49-F238E27FC236}">
                <a16:creationId xmlns:a16="http://schemas.microsoft.com/office/drawing/2014/main" id="{5FE6698C-B649-FF40-9AF5-2E29059D5EAD}"/>
              </a:ext>
            </a:extLst>
          </p:cNvPr>
          <p:cNvSpPr txBox="1"/>
          <p:nvPr/>
        </p:nvSpPr>
        <p:spPr>
          <a:xfrm>
            <a:off x="5155425" y="530484"/>
            <a:ext cx="3836598" cy="1754326"/>
          </a:xfrm>
          <a:prstGeom prst="rect">
            <a:avLst/>
          </a:prstGeom>
          <a:noFill/>
        </p:spPr>
        <p:txBody>
          <a:bodyPr wrap="square" rtlCol="0">
            <a:spAutoFit/>
          </a:bodyPr>
          <a:lstStyle/>
          <a:p>
            <a:pPr algn="ctr"/>
            <a:r>
              <a:rPr lang="en-GB" sz="54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Tree>
    <p:extLst>
      <p:ext uri="{BB962C8B-B14F-4D97-AF65-F5344CB8AC3E}">
        <p14:creationId xmlns:p14="http://schemas.microsoft.com/office/powerpoint/2010/main" val="9318883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667ECD6-59DA-42AE-800E-75B9C1C013D6}"/>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Tree>
    <p:extLst>
      <p:ext uri="{BB962C8B-B14F-4D97-AF65-F5344CB8AC3E}">
        <p14:creationId xmlns:p14="http://schemas.microsoft.com/office/powerpoint/2010/main" val="1703753621"/>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357B6FF5-21D1-449C-8E97-D8C0A153D089}"/>
              </a:ext>
            </a:extLst>
          </p:cNvPr>
          <p:cNvSpPr txBox="1"/>
          <p:nvPr/>
        </p:nvSpPr>
        <p:spPr>
          <a:xfrm>
            <a:off x="3482189" y="4542018"/>
            <a:ext cx="2179622"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6" name="Textfeld 3">
            <a:hlinkClick r:id="rId2" action="ppaction://hlinksldjump"/>
            <a:extLst>
              <a:ext uri="{FF2B5EF4-FFF2-40B4-BE49-F238E27FC236}">
                <a16:creationId xmlns:a16="http://schemas.microsoft.com/office/drawing/2014/main" id="{3FA6A90B-DAFA-4248-BDD1-8CFCC4A2DD23}"/>
              </a:ext>
            </a:extLst>
          </p:cNvPr>
          <p:cNvSpPr txBox="1"/>
          <p:nvPr/>
        </p:nvSpPr>
        <p:spPr>
          <a:xfrm>
            <a:off x="5496811" y="617558"/>
            <a:ext cx="3390182" cy="92333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
        <p:nvSpPr>
          <p:cNvPr id="10" name="TextBox 9">
            <a:extLst>
              <a:ext uri="{FF2B5EF4-FFF2-40B4-BE49-F238E27FC236}">
                <a16:creationId xmlns:a16="http://schemas.microsoft.com/office/drawing/2014/main" id="{4ADF760C-1BF5-A141-9677-DD27BF973BE3}"/>
              </a:ext>
            </a:extLst>
          </p:cNvPr>
          <p:cNvSpPr txBox="1"/>
          <p:nvPr/>
        </p:nvSpPr>
        <p:spPr>
          <a:xfrm>
            <a:off x="273545" y="530485"/>
            <a:ext cx="8596908" cy="3792428"/>
          </a:xfrm>
          <a:prstGeom prst="rect">
            <a:avLst/>
          </a:prstGeom>
          <a:solidFill>
            <a:schemeClr val="accent1">
              <a:lumMod val="50000"/>
            </a:schemeClr>
          </a:solidFill>
          <a:ln w="50800">
            <a:solidFill>
              <a:schemeClr val="accent1">
                <a:lumMod val="60000"/>
                <a:lumOff val="40000"/>
              </a:schemeClr>
            </a:solidFill>
          </a:ln>
        </p:spPr>
        <p:txBody>
          <a:bodyPr wrap="square" lIns="274320" tIns="274320" rIns="274320" bIns="274320">
            <a:noAutofit/>
          </a:bodyPr>
          <a:lstStyle/>
          <a:p>
            <a:r>
              <a:rPr lang="en-US" sz="1800" dirty="0">
                <a:solidFill>
                  <a:srgbClr val="FFC600"/>
                </a:solidFill>
                <a:latin typeface="Hack" panose="020B0609030202020204" pitchFamily="49" charset="0"/>
              </a:rPr>
              <a:t>interface</a:t>
            </a:r>
            <a:r>
              <a:rPr lang="en-US" sz="1800" dirty="0">
                <a:solidFill>
                  <a:srgbClr val="9EFFFF"/>
                </a:solidFill>
                <a:latin typeface="Hack" panose="020B0609030202020204" pitchFamily="49" charset="0"/>
              </a:rPr>
              <a:t> </a:t>
            </a:r>
            <a:r>
              <a:rPr lang="en-US" sz="1800" i="1" dirty="0">
                <a:solidFill>
                  <a:srgbClr val="FF68B8"/>
                </a:solidFill>
                <a:latin typeface="Hack" panose="020B0609030202020204" pitchFamily="49" charset="0"/>
              </a:rPr>
              <a:t>Person</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name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string</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age</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9EFFFF"/>
                </a:solidFill>
                <a:latin typeface="Hack" panose="020B0609030202020204" pitchFamily="49" charset="0"/>
              </a:rPr>
              <a:t>height</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80FFBB"/>
                </a:solidFill>
                <a:latin typeface="Hack" panose="020B0609030202020204" pitchFamily="49" charset="0"/>
              </a:rPr>
              <a:t>number</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br>
              <a:rPr lang="en-US" sz="1800" dirty="0">
                <a:solidFill>
                  <a:srgbClr val="FFFFFF"/>
                </a:solidFill>
                <a:latin typeface="Hack" panose="020B0609030202020204" pitchFamily="49" charset="0"/>
              </a:rPr>
            </a:br>
            <a:r>
              <a:rPr lang="en-US" sz="1800" dirty="0">
                <a:solidFill>
                  <a:srgbClr val="FFC600"/>
                </a:solidFill>
                <a:latin typeface="Hack" panose="020B0609030202020204" pitchFamily="49" charset="0"/>
              </a:rPr>
              <a:t>type</a:t>
            </a:r>
            <a:r>
              <a:rPr lang="en-US" sz="1800" dirty="0">
                <a:solidFill>
                  <a:srgbClr val="9EFFFF"/>
                </a:solidFill>
                <a:latin typeface="Hack" panose="020B0609030202020204" pitchFamily="49" charset="0"/>
              </a:rPr>
              <a:t> </a:t>
            </a:r>
            <a:r>
              <a:rPr lang="en-US" sz="1800" i="1" dirty="0" err="1">
                <a:solidFill>
                  <a:srgbClr val="FF68B8"/>
                </a:solidFill>
                <a:latin typeface="Hack" panose="020B0609030202020204" pitchFamily="49" charset="0"/>
              </a:rPr>
              <a:t>MyType</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a:solidFill>
                  <a:srgbClr val="FF68B8"/>
                </a:solidFill>
                <a:highlight>
                  <a:srgbClr val="FFC000"/>
                </a:highlight>
                <a:latin typeface="Hack" panose="020B0609030202020204" pitchFamily="49" charset="0"/>
              </a:rPr>
              <a:t>Omit</a:t>
            </a:r>
            <a:r>
              <a:rPr lang="en-US" sz="1800" dirty="0">
                <a:solidFill>
                  <a:srgbClr val="E1EFFF"/>
                </a:solidFill>
                <a:latin typeface="Hack" panose="020B0609030202020204" pitchFamily="49" charset="0"/>
              </a:rPr>
              <a:t>&lt;</a:t>
            </a:r>
            <a:r>
              <a:rPr lang="en-US" sz="1800" i="1" dirty="0">
                <a:solidFill>
                  <a:srgbClr val="FF68B8"/>
                </a:solidFill>
                <a:latin typeface="Hack" panose="020B0609030202020204" pitchFamily="49" charset="0"/>
              </a:rPr>
              <a:t>Person</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age</a:t>
            </a:r>
            <a:r>
              <a:rPr lang="en-US" sz="1800" dirty="0">
                <a:solidFill>
                  <a:srgbClr val="92FC79"/>
                </a:solidFill>
                <a:latin typeface="Hack" panose="020B0609030202020204" pitchFamily="49" charset="0"/>
              </a:rPr>
              <a:t>'</a:t>
            </a:r>
            <a:r>
              <a:rPr lang="en-US" sz="1800" dirty="0">
                <a:solidFill>
                  <a:srgbClr val="E1EFFF"/>
                </a:solidFill>
                <a:latin typeface="Hack" panose="020B0609030202020204" pitchFamily="49" charset="0"/>
              </a:rPr>
              <a:t>&gt;;</a:t>
            </a:r>
            <a:endParaRPr lang="en-US" sz="1800" dirty="0">
              <a:solidFill>
                <a:srgbClr val="FFFFFF"/>
              </a:solidFill>
              <a:latin typeface="Hack" panose="020B0609030202020204" pitchFamily="49" charset="0"/>
            </a:endParaRPr>
          </a:p>
          <a:p>
            <a:r>
              <a:rPr lang="en-US" sz="1800" dirty="0">
                <a:solidFill>
                  <a:srgbClr val="FFC600"/>
                </a:solidFill>
                <a:latin typeface="Hack" panose="020B0609030202020204" pitchFamily="49" charset="0"/>
              </a:rPr>
              <a:t>let</a:t>
            </a:r>
            <a:r>
              <a:rPr lang="en-US" sz="1800" dirty="0">
                <a:solidFill>
                  <a:srgbClr val="9EFFFF"/>
                </a:solidFill>
                <a:latin typeface="Hack" panose="020B0609030202020204" pitchFamily="49" charset="0"/>
              </a:rPr>
              <a:t> </a:t>
            </a:r>
            <a:r>
              <a:rPr lang="en-US" sz="1800" dirty="0" err="1">
                <a:solidFill>
                  <a:srgbClr val="FFFFFF"/>
                </a:solidFill>
                <a:latin typeface="Hack" panose="020B0609030202020204" pitchFamily="49" charset="0"/>
              </a:rPr>
              <a:t>val</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i="1" dirty="0" err="1">
                <a:solidFill>
                  <a:srgbClr val="FF68B8"/>
                </a:solidFill>
                <a:latin typeface="Hack" panose="020B0609030202020204" pitchFamily="49" charset="0"/>
              </a:rPr>
              <a:t>MyType</a:t>
            </a:r>
            <a:r>
              <a:rPr lang="en-US" sz="1800" dirty="0">
                <a:solidFill>
                  <a:srgbClr val="9EFFFF"/>
                </a:solidFill>
                <a:latin typeface="Hack" panose="020B0609030202020204" pitchFamily="49" charset="0"/>
              </a:rPr>
              <a:t> </a:t>
            </a:r>
            <a:r>
              <a:rPr lang="en-US" sz="1800" dirty="0">
                <a:solidFill>
                  <a:srgbClr val="FFC600"/>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name</a:t>
            </a:r>
            <a:r>
              <a:rPr lang="en-US" sz="1800" dirty="0">
                <a:solidFill>
                  <a:srgbClr val="E1EFFF"/>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92FC79"/>
                </a:solidFill>
                <a:latin typeface="Hack" panose="020B0609030202020204" pitchFamily="49" charset="0"/>
              </a:rPr>
              <a:t>'</a:t>
            </a:r>
            <a:r>
              <a:rPr lang="en-US" sz="1800" dirty="0">
                <a:solidFill>
                  <a:srgbClr val="A5FF90"/>
                </a:solidFill>
                <a:latin typeface="Hack" panose="020B0609030202020204" pitchFamily="49" charset="0"/>
              </a:rPr>
              <a:t>Mike</a:t>
            </a:r>
            <a:r>
              <a:rPr lang="en-US" sz="1800" dirty="0">
                <a:solidFill>
                  <a:srgbClr val="92FC79"/>
                </a:solidFill>
                <a:latin typeface="Hack" panose="020B0609030202020204" pitchFamily="49" charset="0"/>
              </a:rPr>
              <a:t>'</a:t>
            </a:r>
            <a:r>
              <a:rPr lang="en-US" sz="1800" dirty="0">
                <a:solidFill>
                  <a:srgbClr val="9EFFFF"/>
                </a:solidFill>
                <a:latin typeface="Hack" panose="020B0609030202020204" pitchFamily="49" charset="0"/>
              </a:rPr>
              <a:t> </a:t>
            </a:r>
            <a:r>
              <a:rPr lang="en-US" sz="1800" dirty="0">
                <a:solidFill>
                  <a:srgbClr val="E1EF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val</a:t>
            </a:r>
            <a:r>
              <a:rPr lang="en-US" sz="1800" dirty="0" err="1">
                <a:solidFill>
                  <a:srgbClr val="E1EFFF"/>
                </a:solidFill>
                <a:latin typeface="Hack" panose="020B0609030202020204" pitchFamily="49" charset="0"/>
              </a:rPr>
              <a:t>.age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 Property 'age' does not exist on type '</a:t>
            </a:r>
            <a:r>
              <a:rPr lang="en-US" sz="1800" i="1" dirty="0" err="1">
                <a:solidFill>
                  <a:srgbClr val="0088FF"/>
                </a:solidFill>
                <a:latin typeface="Hack" panose="020B0609030202020204" pitchFamily="49" charset="0"/>
              </a:rPr>
              <a:t>MyType</a:t>
            </a:r>
            <a:r>
              <a:rPr lang="en-US" sz="1800" i="1" dirty="0">
                <a:solidFill>
                  <a:srgbClr val="0088FF"/>
                </a:solidFill>
                <a:latin typeface="Hack" panose="020B0609030202020204" pitchFamily="49" charset="0"/>
              </a:rPr>
              <a:t>'.</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val</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height</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number | undefined;</a:t>
            </a:r>
            <a:endParaRPr lang="en-US" sz="1800" dirty="0">
              <a:solidFill>
                <a:srgbClr val="FFFFFF"/>
              </a:solidFill>
              <a:latin typeface="Hack" panose="020B0609030202020204" pitchFamily="49" charset="0"/>
            </a:endParaRPr>
          </a:p>
          <a:p>
            <a:r>
              <a:rPr lang="en-US" sz="1800" dirty="0" err="1">
                <a:solidFill>
                  <a:srgbClr val="FFFFFF"/>
                </a:solidFill>
                <a:latin typeface="Hack" panose="020B0609030202020204" pitchFamily="49" charset="0"/>
              </a:rPr>
              <a:t>val</a:t>
            </a:r>
            <a:r>
              <a:rPr lang="en-US" sz="1800" dirty="0" err="1">
                <a:solidFill>
                  <a:srgbClr val="E1EFFF"/>
                </a:solidFill>
                <a:latin typeface="Hack" panose="020B0609030202020204" pitchFamily="49" charset="0"/>
              </a:rPr>
              <a:t>.</a:t>
            </a:r>
            <a:r>
              <a:rPr lang="en-US" sz="1800" dirty="0" err="1">
                <a:solidFill>
                  <a:srgbClr val="9EFFFF"/>
                </a:solidFill>
                <a:latin typeface="Hack" panose="020B0609030202020204" pitchFamily="49" charset="0"/>
              </a:rPr>
              <a:t>name</a:t>
            </a:r>
            <a:r>
              <a:rPr lang="en-US" sz="1800" dirty="0">
                <a:solidFill>
                  <a:srgbClr val="FFFFFF"/>
                </a:solidFill>
                <a:latin typeface="Hack" panose="020B0609030202020204" pitchFamily="49" charset="0"/>
              </a:rPr>
              <a:t> </a:t>
            </a:r>
            <a:r>
              <a:rPr lang="en-US" sz="1800" i="1" dirty="0">
                <a:solidFill>
                  <a:srgbClr val="0088FF"/>
                </a:solidFill>
                <a:latin typeface="Hack" panose="020B0609030202020204" pitchFamily="49" charset="0"/>
              </a:rPr>
              <a:t>// string</a:t>
            </a:r>
            <a:endParaRPr lang="en-US" sz="1800" dirty="0">
              <a:solidFill>
                <a:srgbClr val="FFFFFF"/>
              </a:solidFill>
              <a:latin typeface="Hack" panose="020B0609030202020204" pitchFamily="49" charset="0"/>
            </a:endParaRPr>
          </a:p>
        </p:txBody>
      </p:sp>
      <p:sp>
        <p:nvSpPr>
          <p:cNvPr id="11" name="Textfeld 3">
            <a:hlinkClick r:id="rId2" action="ppaction://hlinksldjump"/>
            <a:extLst>
              <a:ext uri="{FF2B5EF4-FFF2-40B4-BE49-F238E27FC236}">
                <a16:creationId xmlns:a16="http://schemas.microsoft.com/office/drawing/2014/main" id="{64355CE5-A3BD-624B-9258-25BDE5D8B66D}"/>
              </a:ext>
            </a:extLst>
          </p:cNvPr>
          <p:cNvSpPr txBox="1"/>
          <p:nvPr/>
        </p:nvSpPr>
        <p:spPr>
          <a:xfrm>
            <a:off x="5611111" y="731858"/>
            <a:ext cx="3390182" cy="92333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429252184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9152FC92-B85D-496C-81FA-F4AC78574A59}"/>
              </a:ext>
            </a:extLst>
          </p:cNvPr>
          <p:cNvSpPr/>
          <p:nvPr/>
        </p:nvSpPr>
        <p:spPr>
          <a:xfrm>
            <a:off x="2826943" y="4478227"/>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3" name="Textfeld 12">
            <a:hlinkClick r:id="rId2" action="ppaction://hlinksldjump"/>
            <a:extLst>
              <a:ext uri="{FF2B5EF4-FFF2-40B4-BE49-F238E27FC236}">
                <a16:creationId xmlns:a16="http://schemas.microsoft.com/office/drawing/2014/main" id="{52CEFC87-197F-4BEA-9DB4-AD11885D1588}"/>
              </a:ext>
            </a:extLst>
          </p:cNvPr>
          <p:cNvSpPr txBox="1"/>
          <p:nvPr/>
        </p:nvSpPr>
        <p:spPr>
          <a:xfrm>
            <a:off x="2912804" y="4483473"/>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5" name="Textfeld 14">
            <a:extLst>
              <a:ext uri="{FF2B5EF4-FFF2-40B4-BE49-F238E27FC236}">
                <a16:creationId xmlns:a16="http://schemas.microsoft.com/office/drawing/2014/main" id="{21349787-C97F-42FB-86D0-D772EE0CBEE0}"/>
              </a:ext>
            </a:extLst>
          </p:cNvPr>
          <p:cNvSpPr txBox="1"/>
          <p:nvPr/>
        </p:nvSpPr>
        <p:spPr>
          <a:xfrm>
            <a:off x="503210" y="817407"/>
            <a:ext cx="7832633" cy="3416320"/>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popular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code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editor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written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TypeScript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developed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alongside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TypeScript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compiler</a:t>
            </a:r>
            <a:endParaRPr lang="en-GB" sz="21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52402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1E2BDADF-C529-4875-82F8-8610C95494FD}"/>
              </a:ext>
            </a:extLst>
          </p:cNvPr>
          <p:cNvSpPr txBox="1"/>
          <p:nvPr/>
        </p:nvSpPr>
        <p:spPr>
          <a:xfrm>
            <a:off x="3647187" y="4156725"/>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2" action="ppaction://hlinksldjump"/>
            <a:extLst>
              <a:ext uri="{FF2B5EF4-FFF2-40B4-BE49-F238E27FC236}">
                <a16:creationId xmlns:a16="http://schemas.microsoft.com/office/drawing/2014/main" id="{704E2314-558A-4512-B82F-3D1E4B61802A}"/>
              </a:ext>
            </a:extLst>
          </p:cNvPr>
          <p:cNvSpPr txBox="1"/>
          <p:nvPr/>
        </p:nvSpPr>
        <p:spPr>
          <a:xfrm>
            <a:off x="1465528" y="755513"/>
            <a:ext cx="6212941" cy="258532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Visual Studio Code</a:t>
            </a:r>
            <a:endPar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85477561"/>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889D11D-8C58-495F-AF14-EE3186614B2E}"/>
              </a:ext>
            </a:extLst>
          </p:cNvPr>
          <p:cNvSpPr/>
          <p:nvPr/>
        </p:nvSpPr>
        <p:spPr>
          <a:xfrm>
            <a:off x="2826943" y="4241980"/>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1341159D-E67B-4BEC-BDFD-32683A6B2462}"/>
              </a:ext>
            </a:extLst>
          </p:cNvPr>
          <p:cNvSpPr txBox="1"/>
          <p:nvPr/>
        </p:nvSpPr>
        <p:spPr>
          <a:xfrm>
            <a:off x="2912804" y="4232815"/>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739C58C-5FCD-4DDA-88C7-B5B7B15DF94C}"/>
              </a:ext>
            </a:extLst>
          </p:cNvPr>
          <p:cNvSpPr txBox="1"/>
          <p:nvPr/>
        </p:nvSpPr>
        <p:spPr>
          <a:xfrm>
            <a:off x="998660" y="1178953"/>
            <a:ext cx="7146675" cy="2585323"/>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official</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linter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recommended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by</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TypeScript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team</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endParaRPr lang="en-GB" sz="21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6164828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48976F05-955C-45E8-BC9E-EAB56022F564}"/>
              </a:ext>
            </a:extLst>
          </p:cNvPr>
          <p:cNvSpPr txBox="1"/>
          <p:nvPr/>
        </p:nvSpPr>
        <p:spPr>
          <a:xfrm>
            <a:off x="3647188" y="4349433"/>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2" action="ppaction://hlinksldjump"/>
            <a:extLst>
              <a:ext uri="{FF2B5EF4-FFF2-40B4-BE49-F238E27FC236}">
                <a16:creationId xmlns:a16="http://schemas.microsoft.com/office/drawing/2014/main" id="{51DCC840-90F6-4592-BA16-276AE580617D}"/>
              </a:ext>
            </a:extLst>
          </p:cNvPr>
          <p:cNvSpPr txBox="1"/>
          <p:nvPr/>
        </p:nvSpPr>
        <p:spPr>
          <a:xfrm>
            <a:off x="1465529" y="1527508"/>
            <a:ext cx="6212941" cy="2215991"/>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3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eslint</a:t>
            </a:r>
            <a:endPar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879577834"/>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E99F966-411B-48D5-81DD-644A3F19C848}"/>
              </a:ext>
            </a:extLst>
          </p:cNvPr>
          <p:cNvSpPr/>
          <p:nvPr/>
        </p:nvSpPr>
        <p:spPr>
          <a:xfrm>
            <a:off x="2826943" y="4193514"/>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0F7D7095-B2DA-46D2-AEC2-E71AFD043A0E}"/>
              </a:ext>
            </a:extLst>
          </p:cNvPr>
          <p:cNvSpPr txBox="1"/>
          <p:nvPr/>
        </p:nvSpPr>
        <p:spPr>
          <a:xfrm>
            <a:off x="2912804" y="4184349"/>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8" name="Textfeld 14">
            <a:extLst>
              <a:ext uri="{FF2B5EF4-FFF2-40B4-BE49-F238E27FC236}">
                <a16:creationId xmlns:a16="http://schemas.microsoft.com/office/drawing/2014/main" id="{54CA6581-7FFD-4D4A-A25A-05BE033F2A33}"/>
              </a:ext>
            </a:extLst>
          </p:cNvPr>
          <p:cNvSpPr txBox="1"/>
          <p:nvPr/>
        </p:nvSpPr>
        <p:spPr>
          <a:xfrm>
            <a:off x="503210" y="817407"/>
            <a:ext cx="7832633" cy="3416320"/>
          </a:xfrm>
          <a:prstGeom prst="rect">
            <a:avLst/>
          </a:prstGeom>
          <a:noFill/>
        </p:spPr>
        <p:txBody>
          <a:bodyPr wrap="square" rtlCol="0">
            <a:spAutoFit/>
          </a:bodyPr>
          <a:lstStyle/>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project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contains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i="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ambient</a:t>
            </a:r>
            <a:r>
              <a:rPr lang="de-AT" sz="5400" i="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 </a:t>
            </a:r>
            <a:r>
              <a:rPr lang="de-AT" sz="5400" i="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information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for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popular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JS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libraries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that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don‘t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publish</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their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own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a:t>
            </a:r>
            <a:endParaRPr lang="en-GB" sz="21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3213494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3B9630FA-ECFA-4A97-AD7E-A2BDAC46B708}"/>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6590273D-AFE4-42B2-9559-4C2657FCEBC8}"/>
              </a:ext>
            </a:extLst>
          </p:cNvPr>
          <p:cNvSpPr txBox="1"/>
          <p:nvPr/>
        </p:nvSpPr>
        <p:spPr>
          <a:xfrm>
            <a:off x="1465529" y="1144192"/>
            <a:ext cx="6212941" cy="2215991"/>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3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DefinitelyTyped</a:t>
            </a: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57272156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FFFCCA5-C1C2-439C-9B5E-115DDFFA3C17}"/>
              </a:ext>
            </a:extLst>
          </p:cNvPr>
          <p:cNvSpPr/>
          <p:nvPr/>
        </p:nvSpPr>
        <p:spPr>
          <a:xfrm>
            <a:off x="2826943" y="4141222"/>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BFCEAFEC-5F81-4E1B-992D-005630F1B972}"/>
              </a:ext>
            </a:extLst>
          </p:cNvPr>
          <p:cNvSpPr txBox="1"/>
          <p:nvPr/>
        </p:nvSpPr>
        <p:spPr>
          <a:xfrm>
            <a:off x="2912804" y="4132057"/>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A7994AA-19DB-4306-858F-C71D2AD37359}"/>
              </a:ext>
            </a:extLst>
          </p:cNvPr>
          <p:cNvSpPr txBox="1"/>
          <p:nvPr/>
        </p:nvSpPr>
        <p:spPr>
          <a:xfrm>
            <a:off x="248677" y="636543"/>
            <a:ext cx="8646641" cy="3416320"/>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popular build tool can effectively ignore type information, but doesn’t perform any type-checking</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275527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5E8F8D88-F120-4F6C-8529-5405E574936B}"/>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3FAD3B6F-F707-426D-8B6A-472E10E1DFE1}"/>
              </a:ext>
            </a:extLst>
          </p:cNvPr>
          <p:cNvSpPr txBox="1"/>
          <p:nvPr/>
        </p:nvSpPr>
        <p:spPr>
          <a:xfrm>
            <a:off x="1465529" y="1144192"/>
            <a:ext cx="6212941" cy="2215991"/>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3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Babel</a:t>
            </a:r>
          </a:p>
        </p:txBody>
      </p:sp>
    </p:spTree>
    <p:extLst>
      <p:ext uri="{BB962C8B-B14F-4D97-AF65-F5344CB8AC3E}">
        <p14:creationId xmlns:p14="http://schemas.microsoft.com/office/powerpoint/2010/main" val="226000150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172251FB-B0F8-4787-85E1-6E6EA5314387}"/>
              </a:ext>
            </a:extLst>
          </p:cNvPr>
          <p:cNvSpPr/>
          <p:nvPr/>
        </p:nvSpPr>
        <p:spPr>
          <a:xfrm>
            <a:off x="2826943" y="4256884"/>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1BBAA9B5-D758-4673-9076-700BDECE4A41}"/>
              </a:ext>
            </a:extLst>
          </p:cNvPr>
          <p:cNvSpPr txBox="1"/>
          <p:nvPr/>
        </p:nvSpPr>
        <p:spPr>
          <a:xfrm>
            <a:off x="2912804" y="4247719"/>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1BFDA867-2B72-4A4B-B2CA-5B3ED820F282}"/>
              </a:ext>
            </a:extLst>
          </p:cNvPr>
          <p:cNvSpPr txBox="1"/>
          <p:nvPr/>
        </p:nvSpPr>
        <p:spPr>
          <a:xfrm>
            <a:off x="673867" y="1028701"/>
            <a:ext cx="7796261" cy="2585323"/>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runtime written in Rust, that can run TypeScript code directly (no compile needed)</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651233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21AD5-7616-426D-A98C-8400E8F2DF11}"/>
              </a:ext>
            </a:extLst>
          </p:cNvPr>
          <p:cNvSpPr>
            <a:spLocks noGrp="1"/>
          </p:cNvSpPr>
          <p:nvPr>
            <p:ph type="title" idx="4294967295"/>
          </p:nvPr>
        </p:nvSpPr>
        <p:spPr>
          <a:xfrm>
            <a:off x="0" y="560388"/>
            <a:ext cx="7886700" cy="993775"/>
          </a:xfrm>
        </p:spPr>
        <p:txBody>
          <a:bodyPr/>
          <a:lstStyle/>
          <a:p>
            <a:r>
              <a:rPr lang="de-AT" dirty="0"/>
              <a:t> </a:t>
            </a:r>
          </a:p>
        </p:txBody>
      </p:sp>
      <p:pic>
        <p:nvPicPr>
          <p:cNvPr id="5" name="Grafik 4" descr="Ein Bild, das Zug enthält.&#10;&#10;Automatisch generierte Beschreibung">
            <a:extLst>
              <a:ext uri="{FF2B5EF4-FFF2-40B4-BE49-F238E27FC236}">
                <a16:creationId xmlns:a16="http://schemas.microsoft.com/office/drawing/2014/main" id="{38C422C8-F24D-469E-8776-92BBEAFE7C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
        <p:nvSpPr>
          <p:cNvPr id="4" name="Textfeld 3">
            <a:extLst>
              <a:ext uri="{FF2B5EF4-FFF2-40B4-BE49-F238E27FC236}">
                <a16:creationId xmlns:a16="http://schemas.microsoft.com/office/drawing/2014/main" id="{A5178E25-B762-4271-9C82-C06567F1DBDC}"/>
              </a:ext>
            </a:extLst>
          </p:cNvPr>
          <p:cNvSpPr txBox="1"/>
          <p:nvPr/>
        </p:nvSpPr>
        <p:spPr>
          <a:xfrm>
            <a:off x="1600766" y="4479891"/>
            <a:ext cx="5942469" cy="461665"/>
          </a:xfrm>
          <a:prstGeom prst="rect">
            <a:avLst/>
          </a:prstGeom>
          <a:noFill/>
        </p:spPr>
        <p:txBody>
          <a:bodyPr wrap="square" rtlCol="0">
            <a:spAutoFit/>
          </a:bodyPr>
          <a:lstStyle/>
          <a:p>
            <a:pPr algn="ctr"/>
            <a:r>
              <a:rPr lang="de-AT" sz="24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PLEASE CLICK TO START THE GAME!</a:t>
            </a:r>
            <a:endParaRPr lang="de-AT" sz="1035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37635682"/>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5C88E0E1-A31A-421A-9595-8FA39F0B775A}"/>
              </a:ext>
            </a:extLst>
          </p:cNvPr>
          <p:cNvSpPr txBox="1"/>
          <p:nvPr/>
        </p:nvSpPr>
        <p:spPr>
          <a:xfrm>
            <a:off x="3482189" y="4368600"/>
            <a:ext cx="2179622"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290C89AD-7282-43D3-A0B1-9E2EAA31B447}"/>
              </a:ext>
            </a:extLst>
          </p:cNvPr>
          <p:cNvSpPr txBox="1"/>
          <p:nvPr/>
        </p:nvSpPr>
        <p:spPr>
          <a:xfrm>
            <a:off x="882537" y="1267759"/>
            <a:ext cx="7378926" cy="258532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Deno</a:t>
            </a:r>
            <a:endPar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60531293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1F1B19D-DAEA-476F-8A77-6BE19FF3878D}"/>
              </a:ext>
            </a:extLst>
          </p:cNvPr>
          <p:cNvSpPr/>
          <p:nvPr/>
        </p:nvSpPr>
        <p:spPr>
          <a:xfrm>
            <a:off x="2826945" y="4598524"/>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50DD34A0-C310-418F-9F29-A0F8C45EA1D3}"/>
              </a:ext>
            </a:extLst>
          </p:cNvPr>
          <p:cNvSpPr txBox="1"/>
          <p:nvPr/>
        </p:nvSpPr>
        <p:spPr>
          <a:xfrm>
            <a:off x="2912807" y="4589359"/>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40E84169-5DEB-4570-9847-0560924616E1}"/>
              </a:ext>
            </a:extLst>
          </p:cNvPr>
          <p:cNvSpPr txBox="1"/>
          <p:nvPr/>
        </p:nvSpPr>
        <p:spPr>
          <a:xfrm>
            <a:off x="327592" y="821326"/>
            <a:ext cx="8681210" cy="3416320"/>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Doing this forces TypeScript to regard a value as having a particular type, even if the value and type are not compatible</a:t>
            </a:r>
            <a:endParaRPr lang="en-GB"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8919474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6B2EF2BE-9DE9-4719-A6C3-09808490B9AF}"/>
              </a:ext>
            </a:extLst>
          </p:cNvPr>
          <p:cNvSpPr txBox="1"/>
          <p:nvPr/>
        </p:nvSpPr>
        <p:spPr>
          <a:xfrm>
            <a:off x="3647187" y="4156725"/>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2" action="ppaction://hlinksldjump"/>
            <a:extLst>
              <a:ext uri="{FF2B5EF4-FFF2-40B4-BE49-F238E27FC236}">
                <a16:creationId xmlns:a16="http://schemas.microsoft.com/office/drawing/2014/main" id="{4AC1386D-740A-4430-91B1-2EA41480E9D6}"/>
              </a:ext>
            </a:extLst>
          </p:cNvPr>
          <p:cNvSpPr txBox="1"/>
          <p:nvPr/>
        </p:nvSpPr>
        <p:spPr>
          <a:xfrm>
            <a:off x="-98211" y="664035"/>
            <a:ext cx="9340418" cy="2285241"/>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36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Casting</a:t>
            </a:r>
          </a:p>
        </p:txBody>
      </p:sp>
    </p:spTree>
    <p:extLst>
      <p:ext uri="{BB962C8B-B14F-4D97-AF65-F5344CB8AC3E}">
        <p14:creationId xmlns:p14="http://schemas.microsoft.com/office/powerpoint/2010/main" val="2554212006"/>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C580F61-2543-40EB-B8C1-961309E0C0F8}"/>
              </a:ext>
            </a:extLst>
          </p:cNvPr>
          <p:cNvSpPr/>
          <p:nvPr/>
        </p:nvSpPr>
        <p:spPr>
          <a:xfrm>
            <a:off x="2826943" y="410416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B35DEAC4-1350-4DD8-9B37-3B10E1990464}"/>
              </a:ext>
            </a:extLst>
          </p:cNvPr>
          <p:cNvSpPr txBox="1"/>
          <p:nvPr/>
        </p:nvSpPr>
        <p:spPr>
          <a:xfrm>
            <a:off x="2912804" y="4095003"/>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4669CB1-961E-4ADF-A039-6D95729060AD}"/>
              </a:ext>
            </a:extLst>
          </p:cNvPr>
          <p:cNvSpPr txBox="1"/>
          <p:nvPr/>
        </p:nvSpPr>
        <p:spPr>
          <a:xfrm>
            <a:off x="594437" y="636542"/>
            <a:ext cx="8397588" cy="4247317"/>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When unsure about the type of a thrown value in a try/catch, it’s best to verify its type using one of these before re-throwing</a:t>
            </a:r>
          </a:p>
        </p:txBody>
      </p:sp>
    </p:spTree>
    <p:extLst>
      <p:ext uri="{BB962C8B-B14F-4D97-AF65-F5344CB8AC3E}">
        <p14:creationId xmlns:p14="http://schemas.microsoft.com/office/powerpoint/2010/main" val="41003159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7D969F5-BA81-456B-A4F0-647631761BF2}"/>
              </a:ext>
            </a:extLst>
          </p:cNvPr>
          <p:cNvSpPr txBox="1"/>
          <p:nvPr/>
        </p:nvSpPr>
        <p:spPr>
          <a:xfrm>
            <a:off x="3647188" y="4444026"/>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2" action="ppaction://hlinksldjump"/>
            <a:extLst>
              <a:ext uri="{FF2B5EF4-FFF2-40B4-BE49-F238E27FC236}">
                <a16:creationId xmlns:a16="http://schemas.microsoft.com/office/drawing/2014/main" id="{128AB4A1-9989-4CFF-B7E6-77C406871CC0}"/>
              </a:ext>
            </a:extLst>
          </p:cNvPr>
          <p:cNvSpPr txBox="1"/>
          <p:nvPr/>
        </p:nvSpPr>
        <p:spPr>
          <a:xfrm>
            <a:off x="427801" y="1004624"/>
            <a:ext cx="8288397" cy="422423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guard</a:t>
            </a: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52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581738482"/>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82514961-5F06-4988-A962-0B958701A7E0}"/>
              </a:ext>
            </a:extLst>
          </p:cNvPr>
          <p:cNvSpPr/>
          <p:nvPr/>
        </p:nvSpPr>
        <p:spPr>
          <a:xfrm>
            <a:off x="2826945" y="4559406"/>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8B44D3AE-B086-4BCA-AC0C-FD8041DEC856}"/>
              </a:ext>
            </a:extLst>
          </p:cNvPr>
          <p:cNvSpPr txBox="1"/>
          <p:nvPr/>
        </p:nvSpPr>
        <p:spPr>
          <a:xfrm>
            <a:off x="2912807" y="4550241"/>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4DFAD8B6-E6B9-45BE-A4FD-CC5159702592}"/>
              </a:ext>
            </a:extLst>
          </p:cNvPr>
          <p:cNvSpPr txBox="1"/>
          <p:nvPr/>
        </p:nvSpPr>
        <p:spPr>
          <a:xfrm>
            <a:off x="192416" y="726179"/>
            <a:ext cx="8799609" cy="3416320"/>
          </a:xfrm>
          <a:prstGeom prst="rect">
            <a:avLst/>
          </a:prstGeom>
          <a:noFill/>
        </p:spPr>
        <p:txBody>
          <a:bodyPr wrap="square" rtlCol="0">
            <a:spAutoFit/>
          </a:bodyPr>
          <a:lstStyle/>
          <a:p>
            <a:pPr algn="ctr"/>
            <a:r>
              <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Using this language feature in application code it may result in undesirable “Cannot read properties of null” errors</a:t>
            </a:r>
          </a:p>
        </p:txBody>
      </p:sp>
    </p:spTree>
    <p:extLst>
      <p:ext uri="{BB962C8B-B14F-4D97-AF65-F5344CB8AC3E}">
        <p14:creationId xmlns:p14="http://schemas.microsoft.com/office/powerpoint/2010/main" val="10966447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D3F5593C-83C2-4631-9B8A-F74A30C47C67}"/>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63886B1C-F146-47CD-9A22-FF61D5B3B8C2}"/>
              </a:ext>
            </a:extLst>
          </p:cNvPr>
          <p:cNvSpPr txBox="1"/>
          <p:nvPr/>
        </p:nvSpPr>
        <p:spPr>
          <a:xfrm>
            <a:off x="882537" y="1267759"/>
            <a:ext cx="7378926" cy="3416320"/>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Non-null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assertion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operator</a:t>
            </a:r>
            <a:endPar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(also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strictNullChecks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spTree>
    <p:extLst>
      <p:ext uri="{BB962C8B-B14F-4D97-AF65-F5344CB8AC3E}">
        <p14:creationId xmlns:p14="http://schemas.microsoft.com/office/powerpoint/2010/main" val="227646359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BF0B5586-924F-4AC1-8DFE-19CAD0DABB4D}"/>
              </a:ext>
            </a:extLst>
          </p:cNvPr>
          <p:cNvSpPr/>
          <p:nvPr/>
        </p:nvSpPr>
        <p:spPr>
          <a:xfrm>
            <a:off x="2826945" y="4432243"/>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E1F07E57-EABB-4136-9B11-6BDB80A91A37}"/>
              </a:ext>
            </a:extLst>
          </p:cNvPr>
          <p:cNvSpPr txBox="1"/>
          <p:nvPr/>
        </p:nvSpPr>
        <p:spPr>
          <a:xfrm>
            <a:off x="2912807" y="4423077"/>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69B386F-A297-4C37-9433-0ED43EAD7D17}"/>
              </a:ext>
            </a:extLst>
          </p:cNvPr>
          <p:cNvSpPr txBox="1"/>
          <p:nvPr/>
        </p:nvSpPr>
        <p:spPr>
          <a:xfrm>
            <a:off x="0" y="745384"/>
            <a:ext cx="8992025" cy="3416320"/>
          </a:xfrm>
          <a:prstGeom prst="rect">
            <a:avLst/>
          </a:prstGeom>
          <a:noFill/>
        </p:spPr>
        <p:txBody>
          <a:bodyPr wrap="square" rtlCol="0">
            <a:spAutoFit/>
          </a:bodyPr>
          <a:lstStyle/>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using</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language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feature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it‘s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author‘s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responsibility</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ensure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they‘re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initilizing</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class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fields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properly</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740082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0B24DCD6-A77E-47AA-9E76-768491B7AB21}"/>
              </a:ext>
            </a:extLst>
          </p:cNvPr>
          <p:cNvSpPr txBox="1"/>
          <p:nvPr/>
        </p:nvSpPr>
        <p:spPr>
          <a:xfrm>
            <a:off x="3647187" y="4182188"/>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E04EA59F-023B-490A-9429-3EF236525812}"/>
              </a:ext>
            </a:extLst>
          </p:cNvPr>
          <p:cNvSpPr txBox="1"/>
          <p:nvPr/>
        </p:nvSpPr>
        <p:spPr>
          <a:xfrm>
            <a:off x="882537" y="1267759"/>
            <a:ext cx="7378926" cy="258532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Definite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assignment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operator</a:t>
            </a:r>
            <a:endParaRPr lang="de-AT" sz="54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698096333"/>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700DEF26-D355-4597-BEFF-B490BEE7CE09}"/>
              </a:ext>
            </a:extLst>
          </p:cNvPr>
          <p:cNvSpPr/>
          <p:nvPr/>
        </p:nvSpPr>
        <p:spPr>
          <a:xfrm>
            <a:off x="2826943" y="4634398"/>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4A83BCEB-6A84-4F0F-A6E2-D7477078554F}"/>
              </a:ext>
            </a:extLst>
          </p:cNvPr>
          <p:cNvSpPr txBox="1"/>
          <p:nvPr/>
        </p:nvSpPr>
        <p:spPr>
          <a:xfrm>
            <a:off x="2912804" y="4625232"/>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83EA53D1-B28E-48FC-B1C2-704B42E42939}"/>
              </a:ext>
            </a:extLst>
          </p:cNvPr>
          <p:cNvSpPr txBox="1"/>
          <p:nvPr/>
        </p:nvSpPr>
        <p:spPr>
          <a:xfrm>
            <a:off x="542682" y="706004"/>
            <a:ext cx="8085424" cy="3416320"/>
          </a:xfrm>
          <a:prstGeom prst="rect">
            <a:avLst/>
          </a:prstGeom>
          <a:noFill/>
        </p:spPr>
        <p:txBody>
          <a:bodyPr wrap="square" rtlCol="0">
            <a:spAutoFit/>
          </a:bodyPr>
          <a:lstStyle/>
          <a:p>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pattern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uses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control</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flow</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structure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make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sure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build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time),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that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all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possibilities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handled</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5210769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4" name="Folienzoom 3">
                <a:extLst>
                  <a:ext uri="{FF2B5EF4-FFF2-40B4-BE49-F238E27FC236}">
                    <a16:creationId xmlns:a16="http://schemas.microsoft.com/office/drawing/2014/main" id="{8834BCD8-A31C-4838-B2B3-15594639314C}"/>
                  </a:ext>
                </a:extLst>
              </p:cNvPr>
              <p:cNvGraphicFramePr>
                <a:graphicFrameLocks noChangeAspect="1"/>
              </p:cNvGraphicFramePr>
              <p:nvPr>
                <p:extLst>
                  <p:ext uri="{D42A27DB-BD31-4B8C-83A1-F6EECF244321}">
                    <p14:modId xmlns:p14="http://schemas.microsoft.com/office/powerpoint/2010/main" val="3538040693"/>
                  </p:ext>
                </p:extLst>
              </p:nvPr>
            </p:nvGraphicFramePr>
            <p:xfrm>
              <a:off x="-12169" y="279239"/>
              <a:ext cx="1542113" cy="867439"/>
            </p:xfrm>
            <a:graphic>
              <a:graphicData uri="http://schemas.microsoft.com/office/powerpoint/2016/slidezoom">
                <pslz:sldZm>
                  <pslz:sldZmObj sldId="258" cId="2952102187">
                    <pslz:zmPr id="{DC64EFF9-7B7F-4BDF-8B0A-3D9D61627E7F}" returnToParent="0" transitionDur="1000" showBg="0">
                      <p166:blipFill xmlns:p166="http://schemas.microsoft.com/office/powerpoint/2016/6/main">
                        <a:blip r:embed="rId2"/>
                        <a:stretch>
                          <a:fillRect/>
                        </a:stretch>
                      </p166:blipFill>
                      <p166:spPr xmlns:p166="http://schemas.microsoft.com/office/powerpoint/2016/6/main">
                        <a:xfrm>
                          <a:off x="0" y="0"/>
                          <a:ext cx="1542113" cy="867439"/>
                        </a:xfrm>
                        <a:prstGeom prst="rect">
                          <a:avLst/>
                        </a:prstGeom>
                      </p166:spPr>
                    </pslz:zmPr>
                  </pslz:sldZmObj>
                </pslz:sldZm>
              </a:graphicData>
            </a:graphic>
          </p:graphicFrame>
        </mc:Choice>
        <mc:Fallback>
          <p:pic>
            <p:nvPicPr>
              <p:cNvPr id="4" name="Folienzoom 3">
                <a:extLst>
                  <a:ext uri="{FF2B5EF4-FFF2-40B4-BE49-F238E27FC236}">
                    <a16:creationId xmlns:a16="http://schemas.microsoft.com/office/drawing/2014/main" id="{8834BCD8-A31C-4838-B2B3-15594639314C}"/>
                  </a:ext>
                </a:extLst>
              </p:cNvPr>
              <p:cNvPicPr>
                <a:picLocks noGrp="1" noRot="1" noChangeAspect="1" noMove="1" noResize="1" noEditPoints="1" noAdjustHandles="1" noChangeArrowheads="1" noChangeShapeType="1"/>
              </p:cNvPicPr>
              <p:nvPr/>
            </p:nvPicPr>
            <p:blipFill>
              <a:blip r:embed="rId2"/>
              <a:stretch>
                <a:fillRect/>
              </a:stretch>
            </p:blipFill>
            <p:spPr>
              <a:xfrm>
                <a:off x="-12169" y="279239"/>
                <a:ext cx="1542113" cy="867439"/>
              </a:xfrm>
              <a:prstGeom prst="rect">
                <a:avLst/>
              </a:prstGeom>
            </p:spPr>
          </p:pic>
        </mc:Fallback>
      </mc:AlternateContent>
      <p:pic>
        <p:nvPicPr>
          <p:cNvPr id="2" name="Grafik 1" descr="Ein Bild, das Zug enthält.&#10;&#10;Automatisch generierte Beschreibung">
            <a:extLst>
              <a:ext uri="{FF2B5EF4-FFF2-40B4-BE49-F238E27FC236}">
                <a16:creationId xmlns:a16="http://schemas.microsoft.com/office/drawing/2014/main" id="{14499E29-40FF-471D-B598-251D4049C7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 y="286711"/>
            <a:ext cx="9143985" cy="5142539"/>
          </a:xfrm>
          <a:prstGeom prst="rect">
            <a:avLst/>
          </a:prstGeom>
        </p:spPr>
      </p:pic>
      <p:sp>
        <p:nvSpPr>
          <p:cNvPr id="7" name="Rechteck 6">
            <a:extLst>
              <a:ext uri="{FF2B5EF4-FFF2-40B4-BE49-F238E27FC236}">
                <a16:creationId xmlns:a16="http://schemas.microsoft.com/office/drawing/2014/main" id="{760BCDE4-0334-4AE6-9B08-05E31661FDE8}"/>
              </a:ext>
            </a:extLst>
          </p:cNvPr>
          <p:cNvSpPr/>
          <p:nvPr/>
        </p:nvSpPr>
        <p:spPr>
          <a:xfrm>
            <a:off x="1543138" y="28575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Rechteck 8">
            <a:extLst>
              <a:ext uri="{FF2B5EF4-FFF2-40B4-BE49-F238E27FC236}">
                <a16:creationId xmlns:a16="http://schemas.microsoft.com/office/drawing/2014/main" id="{0D74AE7D-F23F-4846-B995-DBA1D3C971F8}"/>
              </a:ext>
            </a:extLst>
          </p:cNvPr>
          <p:cNvSpPr/>
          <p:nvPr/>
        </p:nvSpPr>
        <p:spPr>
          <a:xfrm>
            <a:off x="3073424" y="285750"/>
            <a:ext cx="1473555"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1" name="Rechteck 10">
            <a:extLst>
              <a:ext uri="{FF2B5EF4-FFF2-40B4-BE49-F238E27FC236}">
                <a16:creationId xmlns:a16="http://schemas.microsoft.com/office/drawing/2014/main" id="{6AFB86A2-9713-4419-A2A5-ABC0303E3610}"/>
              </a:ext>
            </a:extLst>
          </p:cNvPr>
          <p:cNvSpPr/>
          <p:nvPr/>
        </p:nvSpPr>
        <p:spPr>
          <a:xfrm>
            <a:off x="4597022" y="285750"/>
            <a:ext cx="1485638"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3" name="Rechteck 12">
            <a:extLst>
              <a:ext uri="{FF2B5EF4-FFF2-40B4-BE49-F238E27FC236}">
                <a16:creationId xmlns:a16="http://schemas.microsoft.com/office/drawing/2014/main" id="{6E511C3C-96EE-4C33-8535-2B575D453048}"/>
              </a:ext>
            </a:extLst>
          </p:cNvPr>
          <p:cNvSpPr/>
          <p:nvPr/>
        </p:nvSpPr>
        <p:spPr>
          <a:xfrm>
            <a:off x="6150955" y="28575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5" name="Rechteck 14">
            <a:extLst>
              <a:ext uri="{FF2B5EF4-FFF2-40B4-BE49-F238E27FC236}">
                <a16:creationId xmlns:a16="http://schemas.microsoft.com/office/drawing/2014/main" id="{BDC029E7-3BB8-4BAC-BE70-ABCF8B7E504E}"/>
              </a:ext>
            </a:extLst>
          </p:cNvPr>
          <p:cNvSpPr/>
          <p:nvPr/>
        </p:nvSpPr>
        <p:spPr>
          <a:xfrm>
            <a:off x="7675842" y="28575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7" name="Rechteck 16">
            <a:extLst>
              <a:ext uri="{FF2B5EF4-FFF2-40B4-BE49-F238E27FC236}">
                <a16:creationId xmlns:a16="http://schemas.microsoft.com/office/drawing/2014/main" id="{8D7457F6-987F-4346-8DA2-F371766C4E02}"/>
              </a:ext>
            </a:extLst>
          </p:cNvPr>
          <p:cNvSpPr/>
          <p:nvPr/>
        </p:nvSpPr>
        <p:spPr>
          <a:xfrm>
            <a:off x="0" y="1158401"/>
            <a:ext cx="1482296"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9" name="Rechteck 18">
            <a:extLst>
              <a:ext uri="{FF2B5EF4-FFF2-40B4-BE49-F238E27FC236}">
                <a16:creationId xmlns:a16="http://schemas.microsoft.com/office/drawing/2014/main" id="{0DA6E805-4C65-4C4A-A8DB-B2349E537937}"/>
              </a:ext>
            </a:extLst>
          </p:cNvPr>
          <p:cNvSpPr/>
          <p:nvPr/>
        </p:nvSpPr>
        <p:spPr>
          <a:xfrm>
            <a:off x="1543137" y="115840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21" name="Rechteck 20">
            <a:extLst>
              <a:ext uri="{FF2B5EF4-FFF2-40B4-BE49-F238E27FC236}">
                <a16:creationId xmlns:a16="http://schemas.microsoft.com/office/drawing/2014/main" id="{2DE25202-CC88-42DC-ABAD-1D2E9C2D13FF}"/>
              </a:ext>
            </a:extLst>
          </p:cNvPr>
          <p:cNvSpPr/>
          <p:nvPr/>
        </p:nvSpPr>
        <p:spPr>
          <a:xfrm>
            <a:off x="3068024" y="115840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23" name="Rechteck 22">
            <a:extLst>
              <a:ext uri="{FF2B5EF4-FFF2-40B4-BE49-F238E27FC236}">
                <a16:creationId xmlns:a16="http://schemas.microsoft.com/office/drawing/2014/main" id="{0CE6AEC5-6CD8-4135-80CC-8BD87FCE1412}"/>
              </a:ext>
            </a:extLst>
          </p:cNvPr>
          <p:cNvSpPr/>
          <p:nvPr/>
        </p:nvSpPr>
        <p:spPr>
          <a:xfrm>
            <a:off x="4603706" y="1158401"/>
            <a:ext cx="1478954"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25" name="Rechteck 24">
            <a:extLst>
              <a:ext uri="{FF2B5EF4-FFF2-40B4-BE49-F238E27FC236}">
                <a16:creationId xmlns:a16="http://schemas.microsoft.com/office/drawing/2014/main" id="{097AAF82-BB73-4E54-89F4-A4226D0ACC93}"/>
              </a:ext>
            </a:extLst>
          </p:cNvPr>
          <p:cNvSpPr/>
          <p:nvPr/>
        </p:nvSpPr>
        <p:spPr>
          <a:xfrm>
            <a:off x="6150954" y="115840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27" name="Rechteck 26">
            <a:extLst>
              <a:ext uri="{FF2B5EF4-FFF2-40B4-BE49-F238E27FC236}">
                <a16:creationId xmlns:a16="http://schemas.microsoft.com/office/drawing/2014/main" id="{1D696F6C-022A-4C51-9D59-42ABDBE793DF}"/>
              </a:ext>
            </a:extLst>
          </p:cNvPr>
          <p:cNvSpPr/>
          <p:nvPr/>
        </p:nvSpPr>
        <p:spPr>
          <a:xfrm>
            <a:off x="7675841" y="115840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29" name="Rechteck 28">
            <a:extLst>
              <a:ext uri="{FF2B5EF4-FFF2-40B4-BE49-F238E27FC236}">
                <a16:creationId xmlns:a16="http://schemas.microsoft.com/office/drawing/2014/main" id="{9201D4CB-A33E-4F00-85CC-AFEF94E3F40E}"/>
              </a:ext>
            </a:extLst>
          </p:cNvPr>
          <p:cNvSpPr/>
          <p:nvPr/>
        </p:nvSpPr>
        <p:spPr>
          <a:xfrm>
            <a:off x="1" y="2031620"/>
            <a:ext cx="1482296"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1" name="Rechteck 30">
            <a:extLst>
              <a:ext uri="{FF2B5EF4-FFF2-40B4-BE49-F238E27FC236}">
                <a16:creationId xmlns:a16="http://schemas.microsoft.com/office/drawing/2014/main" id="{3072B108-901D-475B-9FC6-3ABAE8E5460B}"/>
              </a:ext>
            </a:extLst>
          </p:cNvPr>
          <p:cNvSpPr/>
          <p:nvPr/>
        </p:nvSpPr>
        <p:spPr>
          <a:xfrm>
            <a:off x="1543138" y="203162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3" name="Rechteck 32">
            <a:extLst>
              <a:ext uri="{FF2B5EF4-FFF2-40B4-BE49-F238E27FC236}">
                <a16:creationId xmlns:a16="http://schemas.microsoft.com/office/drawing/2014/main" id="{862407C4-B4D2-4889-A3F7-9F084304E33D}"/>
              </a:ext>
            </a:extLst>
          </p:cNvPr>
          <p:cNvSpPr/>
          <p:nvPr/>
        </p:nvSpPr>
        <p:spPr>
          <a:xfrm>
            <a:off x="3068025" y="203162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5" name="Rechteck 34">
            <a:extLst>
              <a:ext uri="{FF2B5EF4-FFF2-40B4-BE49-F238E27FC236}">
                <a16:creationId xmlns:a16="http://schemas.microsoft.com/office/drawing/2014/main" id="{D7577C4E-2BD6-4E72-BBA0-7F394B71D26B}"/>
              </a:ext>
            </a:extLst>
          </p:cNvPr>
          <p:cNvSpPr/>
          <p:nvPr/>
        </p:nvSpPr>
        <p:spPr>
          <a:xfrm>
            <a:off x="4600367" y="2031620"/>
            <a:ext cx="1489748"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7" name="Rechteck 36">
            <a:extLst>
              <a:ext uri="{FF2B5EF4-FFF2-40B4-BE49-F238E27FC236}">
                <a16:creationId xmlns:a16="http://schemas.microsoft.com/office/drawing/2014/main" id="{CE138776-D166-44B7-A8EC-141D665F1C34}"/>
              </a:ext>
            </a:extLst>
          </p:cNvPr>
          <p:cNvSpPr/>
          <p:nvPr/>
        </p:nvSpPr>
        <p:spPr>
          <a:xfrm>
            <a:off x="6150955" y="203162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9" name="Rechteck 38">
            <a:extLst>
              <a:ext uri="{FF2B5EF4-FFF2-40B4-BE49-F238E27FC236}">
                <a16:creationId xmlns:a16="http://schemas.microsoft.com/office/drawing/2014/main" id="{A3104DDB-6F1A-405F-930E-42157D27BF0B}"/>
              </a:ext>
            </a:extLst>
          </p:cNvPr>
          <p:cNvSpPr/>
          <p:nvPr/>
        </p:nvSpPr>
        <p:spPr>
          <a:xfrm>
            <a:off x="7675842" y="2031620"/>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41" name="Rechteck 40">
            <a:extLst>
              <a:ext uri="{FF2B5EF4-FFF2-40B4-BE49-F238E27FC236}">
                <a16:creationId xmlns:a16="http://schemas.microsoft.com/office/drawing/2014/main" id="{6337D035-9CB9-45CE-AD04-C6ECA06784CE}"/>
              </a:ext>
            </a:extLst>
          </p:cNvPr>
          <p:cNvSpPr/>
          <p:nvPr/>
        </p:nvSpPr>
        <p:spPr>
          <a:xfrm>
            <a:off x="0" y="2905411"/>
            <a:ext cx="1482296"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43" name="Rechteck 42">
            <a:extLst>
              <a:ext uri="{FF2B5EF4-FFF2-40B4-BE49-F238E27FC236}">
                <a16:creationId xmlns:a16="http://schemas.microsoft.com/office/drawing/2014/main" id="{C991A8C8-0EC6-4709-AB71-DE1656B5F8FA}"/>
              </a:ext>
            </a:extLst>
          </p:cNvPr>
          <p:cNvSpPr/>
          <p:nvPr/>
        </p:nvSpPr>
        <p:spPr>
          <a:xfrm>
            <a:off x="1543137" y="290541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45" name="Rechteck 44">
            <a:extLst>
              <a:ext uri="{FF2B5EF4-FFF2-40B4-BE49-F238E27FC236}">
                <a16:creationId xmlns:a16="http://schemas.microsoft.com/office/drawing/2014/main" id="{E8F7B9D2-75A9-48B2-8CA7-06D173AE5244}"/>
              </a:ext>
            </a:extLst>
          </p:cNvPr>
          <p:cNvSpPr/>
          <p:nvPr/>
        </p:nvSpPr>
        <p:spPr>
          <a:xfrm>
            <a:off x="3068024" y="290484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47" name="Rechteck 46">
            <a:extLst>
              <a:ext uri="{FF2B5EF4-FFF2-40B4-BE49-F238E27FC236}">
                <a16:creationId xmlns:a16="http://schemas.microsoft.com/office/drawing/2014/main" id="{5EA3CD38-D69D-4ABB-8129-B0FFF554CA5A}"/>
              </a:ext>
            </a:extLst>
          </p:cNvPr>
          <p:cNvSpPr/>
          <p:nvPr/>
        </p:nvSpPr>
        <p:spPr>
          <a:xfrm>
            <a:off x="4603706" y="2904841"/>
            <a:ext cx="1478954"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49" name="Rechteck 48">
            <a:extLst>
              <a:ext uri="{FF2B5EF4-FFF2-40B4-BE49-F238E27FC236}">
                <a16:creationId xmlns:a16="http://schemas.microsoft.com/office/drawing/2014/main" id="{05F11C52-77C1-4B9A-A2B8-3EFF7BE768B2}"/>
              </a:ext>
            </a:extLst>
          </p:cNvPr>
          <p:cNvSpPr/>
          <p:nvPr/>
        </p:nvSpPr>
        <p:spPr>
          <a:xfrm>
            <a:off x="6150954" y="290484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51" name="Rechteck 50">
            <a:extLst>
              <a:ext uri="{FF2B5EF4-FFF2-40B4-BE49-F238E27FC236}">
                <a16:creationId xmlns:a16="http://schemas.microsoft.com/office/drawing/2014/main" id="{3C2A8994-E274-4F04-96AF-0B4C6E21E7CA}"/>
              </a:ext>
            </a:extLst>
          </p:cNvPr>
          <p:cNvSpPr/>
          <p:nvPr/>
        </p:nvSpPr>
        <p:spPr>
          <a:xfrm>
            <a:off x="7672499" y="2905411"/>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53" name="Rechteck 52">
            <a:extLst>
              <a:ext uri="{FF2B5EF4-FFF2-40B4-BE49-F238E27FC236}">
                <a16:creationId xmlns:a16="http://schemas.microsoft.com/office/drawing/2014/main" id="{412EC7E4-21DE-419A-868E-B44C69E31442}"/>
              </a:ext>
            </a:extLst>
          </p:cNvPr>
          <p:cNvSpPr/>
          <p:nvPr/>
        </p:nvSpPr>
        <p:spPr>
          <a:xfrm>
            <a:off x="1" y="3763723"/>
            <a:ext cx="1482296"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55" name="Rechteck 54">
            <a:extLst>
              <a:ext uri="{FF2B5EF4-FFF2-40B4-BE49-F238E27FC236}">
                <a16:creationId xmlns:a16="http://schemas.microsoft.com/office/drawing/2014/main" id="{A6FFA5E3-FCEC-4EAD-95C8-5581500D95A2}"/>
              </a:ext>
            </a:extLst>
          </p:cNvPr>
          <p:cNvSpPr/>
          <p:nvPr/>
        </p:nvSpPr>
        <p:spPr>
          <a:xfrm>
            <a:off x="1543138" y="3763723"/>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57" name="Rechteck 56">
            <a:extLst>
              <a:ext uri="{FF2B5EF4-FFF2-40B4-BE49-F238E27FC236}">
                <a16:creationId xmlns:a16="http://schemas.microsoft.com/office/drawing/2014/main" id="{4630DAFE-51E7-4184-B120-436F55EC9652}"/>
              </a:ext>
            </a:extLst>
          </p:cNvPr>
          <p:cNvSpPr/>
          <p:nvPr/>
        </p:nvSpPr>
        <p:spPr>
          <a:xfrm>
            <a:off x="3068025" y="3763723"/>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59" name="Rechteck 58">
            <a:extLst>
              <a:ext uri="{FF2B5EF4-FFF2-40B4-BE49-F238E27FC236}">
                <a16:creationId xmlns:a16="http://schemas.microsoft.com/office/drawing/2014/main" id="{1ED8FFC1-6AB9-4342-9204-905C77152DF3}"/>
              </a:ext>
            </a:extLst>
          </p:cNvPr>
          <p:cNvSpPr/>
          <p:nvPr/>
        </p:nvSpPr>
        <p:spPr>
          <a:xfrm>
            <a:off x="4597022" y="3763723"/>
            <a:ext cx="1485639"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1" name="Rechteck 60">
            <a:extLst>
              <a:ext uri="{FF2B5EF4-FFF2-40B4-BE49-F238E27FC236}">
                <a16:creationId xmlns:a16="http://schemas.microsoft.com/office/drawing/2014/main" id="{7E9A1039-86CF-40CA-8113-049BA7FE59F6}"/>
              </a:ext>
            </a:extLst>
          </p:cNvPr>
          <p:cNvSpPr/>
          <p:nvPr/>
        </p:nvSpPr>
        <p:spPr>
          <a:xfrm>
            <a:off x="6150955" y="3763723"/>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3" name="Rechteck 62">
            <a:extLst>
              <a:ext uri="{FF2B5EF4-FFF2-40B4-BE49-F238E27FC236}">
                <a16:creationId xmlns:a16="http://schemas.microsoft.com/office/drawing/2014/main" id="{0BF33194-2D07-4F80-BE61-B77D6AA8A343}"/>
              </a:ext>
            </a:extLst>
          </p:cNvPr>
          <p:cNvSpPr/>
          <p:nvPr/>
        </p:nvSpPr>
        <p:spPr>
          <a:xfrm>
            <a:off x="7672500" y="3763723"/>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0" name="Rechteck 69">
            <a:extLst>
              <a:ext uri="{FF2B5EF4-FFF2-40B4-BE49-F238E27FC236}">
                <a16:creationId xmlns:a16="http://schemas.microsoft.com/office/drawing/2014/main" id="{498CE4F6-B7EF-4BEC-8172-8FD521DC9EE3}"/>
              </a:ext>
            </a:extLst>
          </p:cNvPr>
          <p:cNvSpPr/>
          <p:nvPr/>
        </p:nvSpPr>
        <p:spPr>
          <a:xfrm>
            <a:off x="6090115"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6" name="Rechteck 75">
            <a:extLst>
              <a:ext uri="{FF2B5EF4-FFF2-40B4-BE49-F238E27FC236}">
                <a16:creationId xmlns:a16="http://schemas.microsoft.com/office/drawing/2014/main" id="{C90685DA-FD9B-444F-BC85-DD585A985D1E}"/>
              </a:ext>
            </a:extLst>
          </p:cNvPr>
          <p:cNvSpPr/>
          <p:nvPr/>
        </p:nvSpPr>
        <p:spPr>
          <a:xfrm rot="5400000">
            <a:off x="4537337" y="-2572416"/>
            <a:ext cx="65214" cy="9143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8" name="Rechteck 77">
            <a:extLst>
              <a:ext uri="{FF2B5EF4-FFF2-40B4-BE49-F238E27FC236}">
                <a16:creationId xmlns:a16="http://schemas.microsoft.com/office/drawing/2014/main" id="{F5B38D06-D7AB-42CF-86AF-E899EBE68C07}"/>
              </a:ext>
            </a:extLst>
          </p:cNvPr>
          <p:cNvSpPr/>
          <p:nvPr/>
        </p:nvSpPr>
        <p:spPr>
          <a:xfrm rot="5400000">
            <a:off x="4539392" y="-1696059"/>
            <a:ext cx="65214" cy="9143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80" name="Rechteck 79">
            <a:extLst>
              <a:ext uri="{FF2B5EF4-FFF2-40B4-BE49-F238E27FC236}">
                <a16:creationId xmlns:a16="http://schemas.microsoft.com/office/drawing/2014/main" id="{175B0237-BB43-41A7-9CAF-20CA4DCDA421}"/>
              </a:ext>
            </a:extLst>
          </p:cNvPr>
          <p:cNvSpPr/>
          <p:nvPr/>
        </p:nvSpPr>
        <p:spPr>
          <a:xfrm rot="5400000">
            <a:off x="4539394" y="-826545"/>
            <a:ext cx="65214" cy="9143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4" name="Rechteck 93">
            <a:extLst>
              <a:ext uri="{FF2B5EF4-FFF2-40B4-BE49-F238E27FC236}">
                <a16:creationId xmlns:a16="http://schemas.microsoft.com/office/drawing/2014/main" id="{B08652F0-74B0-4D26-BB63-3CEFD2CBA2C5}"/>
              </a:ext>
            </a:extLst>
          </p:cNvPr>
          <p:cNvSpPr/>
          <p:nvPr/>
        </p:nvSpPr>
        <p:spPr>
          <a:xfrm>
            <a:off x="3341" y="4607474"/>
            <a:ext cx="1482296"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6" name="Rechteck 95">
            <a:extLst>
              <a:ext uri="{FF2B5EF4-FFF2-40B4-BE49-F238E27FC236}">
                <a16:creationId xmlns:a16="http://schemas.microsoft.com/office/drawing/2014/main" id="{1627A74C-B4C0-42E4-AF0A-B89622643317}"/>
              </a:ext>
            </a:extLst>
          </p:cNvPr>
          <p:cNvSpPr/>
          <p:nvPr/>
        </p:nvSpPr>
        <p:spPr>
          <a:xfrm>
            <a:off x="1546478" y="4607474"/>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8" name="Rechteck 97">
            <a:extLst>
              <a:ext uri="{FF2B5EF4-FFF2-40B4-BE49-F238E27FC236}">
                <a16:creationId xmlns:a16="http://schemas.microsoft.com/office/drawing/2014/main" id="{50F1BA54-B197-4067-92D2-B79530ECA32A}"/>
              </a:ext>
            </a:extLst>
          </p:cNvPr>
          <p:cNvSpPr/>
          <p:nvPr/>
        </p:nvSpPr>
        <p:spPr>
          <a:xfrm>
            <a:off x="3071366" y="4607474"/>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00" name="Rechteck 99">
            <a:extLst>
              <a:ext uri="{FF2B5EF4-FFF2-40B4-BE49-F238E27FC236}">
                <a16:creationId xmlns:a16="http://schemas.microsoft.com/office/drawing/2014/main" id="{98A68A5C-1815-47E1-91E0-65B0C93322E1}"/>
              </a:ext>
            </a:extLst>
          </p:cNvPr>
          <p:cNvSpPr/>
          <p:nvPr/>
        </p:nvSpPr>
        <p:spPr>
          <a:xfrm>
            <a:off x="4600362" y="4607474"/>
            <a:ext cx="1485639"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02" name="Rechteck 101">
            <a:extLst>
              <a:ext uri="{FF2B5EF4-FFF2-40B4-BE49-F238E27FC236}">
                <a16:creationId xmlns:a16="http://schemas.microsoft.com/office/drawing/2014/main" id="{FDF5DFD1-7622-4DC6-A533-165AF0ACBC98}"/>
              </a:ext>
            </a:extLst>
          </p:cNvPr>
          <p:cNvSpPr/>
          <p:nvPr/>
        </p:nvSpPr>
        <p:spPr>
          <a:xfrm>
            <a:off x="6146841" y="4607474"/>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04" name="Rechteck 103">
            <a:extLst>
              <a:ext uri="{FF2B5EF4-FFF2-40B4-BE49-F238E27FC236}">
                <a16:creationId xmlns:a16="http://schemas.microsoft.com/office/drawing/2014/main" id="{51C15B57-DD4E-494F-8F61-2E8E01F6C897}"/>
              </a:ext>
            </a:extLst>
          </p:cNvPr>
          <p:cNvSpPr/>
          <p:nvPr/>
        </p:nvSpPr>
        <p:spPr>
          <a:xfrm>
            <a:off x="7675841" y="4607474"/>
            <a:ext cx="1471500" cy="8046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06" name="Rechteck 105">
            <a:extLst>
              <a:ext uri="{FF2B5EF4-FFF2-40B4-BE49-F238E27FC236}">
                <a16:creationId xmlns:a16="http://schemas.microsoft.com/office/drawing/2014/main" id="{F2F1D7FE-D163-487E-8AF3-DED0C90229F7}"/>
              </a:ext>
            </a:extLst>
          </p:cNvPr>
          <p:cNvSpPr/>
          <p:nvPr/>
        </p:nvSpPr>
        <p:spPr>
          <a:xfrm rot="5400000">
            <a:off x="4542734" y="17207"/>
            <a:ext cx="65214" cy="9143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107" name="Textfeld 106">
            <a:extLst>
              <a:ext uri="{FF2B5EF4-FFF2-40B4-BE49-F238E27FC236}">
                <a16:creationId xmlns:a16="http://schemas.microsoft.com/office/drawing/2014/main" id="{AEB1930D-FC3C-495A-9C5C-2B582A2C7F89}"/>
              </a:ext>
            </a:extLst>
          </p:cNvPr>
          <p:cNvSpPr txBox="1"/>
          <p:nvPr/>
        </p:nvSpPr>
        <p:spPr>
          <a:xfrm>
            <a:off x="35907" y="1276983"/>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09" name="Textfeld 108">
            <a:extLst>
              <a:ext uri="{FF2B5EF4-FFF2-40B4-BE49-F238E27FC236}">
                <a16:creationId xmlns:a16="http://schemas.microsoft.com/office/drawing/2014/main" id="{042918FF-6B72-4084-86A1-D0201CD077D2}"/>
              </a:ext>
            </a:extLst>
          </p:cNvPr>
          <p:cNvSpPr txBox="1"/>
          <p:nvPr/>
        </p:nvSpPr>
        <p:spPr>
          <a:xfrm>
            <a:off x="1545960" y="1272160"/>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$ 200</a:t>
            </a:r>
          </a:p>
        </p:txBody>
      </p:sp>
      <p:sp>
        <p:nvSpPr>
          <p:cNvPr id="111" name="Textfeld 110">
            <a:extLst>
              <a:ext uri="{FF2B5EF4-FFF2-40B4-BE49-F238E27FC236}">
                <a16:creationId xmlns:a16="http://schemas.microsoft.com/office/drawing/2014/main" id="{D11630EF-4868-4E95-BAF4-7DCAEB8791B3}"/>
              </a:ext>
            </a:extLst>
          </p:cNvPr>
          <p:cNvSpPr txBox="1"/>
          <p:nvPr/>
        </p:nvSpPr>
        <p:spPr>
          <a:xfrm>
            <a:off x="3083360" y="1283456"/>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3" name="Textfeld 112">
            <a:extLst>
              <a:ext uri="{FF2B5EF4-FFF2-40B4-BE49-F238E27FC236}">
                <a16:creationId xmlns:a16="http://schemas.microsoft.com/office/drawing/2014/main" id="{ADB2940A-B22E-476C-9B08-903DCA48CD05}"/>
              </a:ext>
            </a:extLst>
          </p:cNvPr>
          <p:cNvSpPr txBox="1"/>
          <p:nvPr/>
        </p:nvSpPr>
        <p:spPr>
          <a:xfrm>
            <a:off x="4589738" y="1272160"/>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5" name="Textfeld 114">
            <a:extLst>
              <a:ext uri="{FF2B5EF4-FFF2-40B4-BE49-F238E27FC236}">
                <a16:creationId xmlns:a16="http://schemas.microsoft.com/office/drawing/2014/main" id="{EB77F131-46D5-46A1-A353-3D105DF7636E}"/>
              </a:ext>
            </a:extLst>
          </p:cNvPr>
          <p:cNvSpPr txBox="1"/>
          <p:nvPr/>
        </p:nvSpPr>
        <p:spPr>
          <a:xfrm>
            <a:off x="6119590" y="1280404"/>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7" name="Textfeld 116">
            <a:extLst>
              <a:ext uri="{FF2B5EF4-FFF2-40B4-BE49-F238E27FC236}">
                <a16:creationId xmlns:a16="http://schemas.microsoft.com/office/drawing/2014/main" id="{70DF3C22-092A-4FE1-95A6-B4FC3415A023}"/>
              </a:ext>
            </a:extLst>
          </p:cNvPr>
          <p:cNvSpPr txBox="1"/>
          <p:nvPr/>
        </p:nvSpPr>
        <p:spPr>
          <a:xfrm>
            <a:off x="7681508" y="1304767"/>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9" name="Textfeld 118">
            <a:extLst>
              <a:ext uri="{FF2B5EF4-FFF2-40B4-BE49-F238E27FC236}">
                <a16:creationId xmlns:a16="http://schemas.microsoft.com/office/drawing/2014/main" id="{7A709F50-BF9D-480E-8821-4D7F06FCCE89}"/>
              </a:ext>
            </a:extLst>
          </p:cNvPr>
          <p:cNvSpPr txBox="1"/>
          <p:nvPr/>
        </p:nvSpPr>
        <p:spPr>
          <a:xfrm>
            <a:off x="25971" y="2151605"/>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1" name="Textfeld 120">
            <a:extLst>
              <a:ext uri="{FF2B5EF4-FFF2-40B4-BE49-F238E27FC236}">
                <a16:creationId xmlns:a16="http://schemas.microsoft.com/office/drawing/2014/main" id="{E936077F-41FD-4406-B184-24C29E77078A}"/>
              </a:ext>
            </a:extLst>
          </p:cNvPr>
          <p:cNvSpPr txBox="1"/>
          <p:nvPr/>
        </p:nvSpPr>
        <p:spPr>
          <a:xfrm>
            <a:off x="1536024" y="2146782"/>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$ 400</a:t>
            </a:r>
          </a:p>
        </p:txBody>
      </p:sp>
      <p:sp>
        <p:nvSpPr>
          <p:cNvPr id="123" name="Textfeld 122">
            <a:extLst>
              <a:ext uri="{FF2B5EF4-FFF2-40B4-BE49-F238E27FC236}">
                <a16:creationId xmlns:a16="http://schemas.microsoft.com/office/drawing/2014/main" id="{B45215BE-EB1D-472C-B964-CE0986622E14}"/>
              </a:ext>
            </a:extLst>
          </p:cNvPr>
          <p:cNvSpPr txBox="1"/>
          <p:nvPr/>
        </p:nvSpPr>
        <p:spPr>
          <a:xfrm>
            <a:off x="3073424" y="2158078"/>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5" name="Textfeld 124">
            <a:extLst>
              <a:ext uri="{FF2B5EF4-FFF2-40B4-BE49-F238E27FC236}">
                <a16:creationId xmlns:a16="http://schemas.microsoft.com/office/drawing/2014/main" id="{51AC3C94-CD52-419C-A2B3-E43175C03CD1}"/>
              </a:ext>
            </a:extLst>
          </p:cNvPr>
          <p:cNvSpPr txBox="1"/>
          <p:nvPr/>
        </p:nvSpPr>
        <p:spPr>
          <a:xfrm>
            <a:off x="4579802" y="2146782"/>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7" name="Textfeld 126">
            <a:extLst>
              <a:ext uri="{FF2B5EF4-FFF2-40B4-BE49-F238E27FC236}">
                <a16:creationId xmlns:a16="http://schemas.microsoft.com/office/drawing/2014/main" id="{76891F4F-333B-4300-A14F-606B447525FF}"/>
              </a:ext>
            </a:extLst>
          </p:cNvPr>
          <p:cNvSpPr txBox="1"/>
          <p:nvPr/>
        </p:nvSpPr>
        <p:spPr>
          <a:xfrm>
            <a:off x="6109654" y="2155026"/>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9" name="Textfeld 128">
            <a:extLst>
              <a:ext uri="{FF2B5EF4-FFF2-40B4-BE49-F238E27FC236}">
                <a16:creationId xmlns:a16="http://schemas.microsoft.com/office/drawing/2014/main" id="{8F1A149D-13B0-42AA-8169-5A664D4FE520}"/>
              </a:ext>
            </a:extLst>
          </p:cNvPr>
          <p:cNvSpPr txBox="1"/>
          <p:nvPr/>
        </p:nvSpPr>
        <p:spPr>
          <a:xfrm>
            <a:off x="7671572" y="2179389"/>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31" name="Textfeld 130">
            <a:extLst>
              <a:ext uri="{FF2B5EF4-FFF2-40B4-BE49-F238E27FC236}">
                <a16:creationId xmlns:a16="http://schemas.microsoft.com/office/drawing/2014/main" id="{DA4858F7-A9A9-426B-AD2A-C67576C82253}"/>
              </a:ext>
            </a:extLst>
          </p:cNvPr>
          <p:cNvSpPr txBox="1"/>
          <p:nvPr/>
        </p:nvSpPr>
        <p:spPr>
          <a:xfrm>
            <a:off x="13886" y="3014932"/>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3" name="Textfeld 132">
            <a:extLst>
              <a:ext uri="{FF2B5EF4-FFF2-40B4-BE49-F238E27FC236}">
                <a16:creationId xmlns:a16="http://schemas.microsoft.com/office/drawing/2014/main" id="{3737AA29-435F-4816-8BD0-D5358527D5BD}"/>
              </a:ext>
            </a:extLst>
          </p:cNvPr>
          <p:cNvSpPr txBox="1"/>
          <p:nvPr/>
        </p:nvSpPr>
        <p:spPr>
          <a:xfrm>
            <a:off x="1523939" y="3010109"/>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5" name="Textfeld 134">
            <a:extLst>
              <a:ext uri="{FF2B5EF4-FFF2-40B4-BE49-F238E27FC236}">
                <a16:creationId xmlns:a16="http://schemas.microsoft.com/office/drawing/2014/main" id="{2B6FA09D-5CFF-4D35-BBCF-F093E1AB7C80}"/>
              </a:ext>
            </a:extLst>
          </p:cNvPr>
          <p:cNvSpPr txBox="1"/>
          <p:nvPr/>
        </p:nvSpPr>
        <p:spPr>
          <a:xfrm>
            <a:off x="3061339" y="3021404"/>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7" name="Textfeld 136">
            <a:extLst>
              <a:ext uri="{FF2B5EF4-FFF2-40B4-BE49-F238E27FC236}">
                <a16:creationId xmlns:a16="http://schemas.microsoft.com/office/drawing/2014/main" id="{6AB340C7-AD23-41EC-A385-7034BB08F180}"/>
              </a:ext>
            </a:extLst>
          </p:cNvPr>
          <p:cNvSpPr txBox="1"/>
          <p:nvPr/>
        </p:nvSpPr>
        <p:spPr>
          <a:xfrm>
            <a:off x="4567717" y="3010109"/>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9" name="Textfeld 138">
            <a:extLst>
              <a:ext uri="{FF2B5EF4-FFF2-40B4-BE49-F238E27FC236}">
                <a16:creationId xmlns:a16="http://schemas.microsoft.com/office/drawing/2014/main" id="{85A1CFC5-5604-445D-B56C-CEA64C6F9A51}"/>
              </a:ext>
            </a:extLst>
          </p:cNvPr>
          <p:cNvSpPr txBox="1"/>
          <p:nvPr/>
        </p:nvSpPr>
        <p:spPr>
          <a:xfrm>
            <a:off x="6097568" y="3018353"/>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41" name="Textfeld 140">
            <a:extLst>
              <a:ext uri="{FF2B5EF4-FFF2-40B4-BE49-F238E27FC236}">
                <a16:creationId xmlns:a16="http://schemas.microsoft.com/office/drawing/2014/main" id="{93AEE4D0-52EA-4B37-90CD-6ACFAF729E1D}"/>
              </a:ext>
            </a:extLst>
          </p:cNvPr>
          <p:cNvSpPr txBox="1"/>
          <p:nvPr/>
        </p:nvSpPr>
        <p:spPr>
          <a:xfrm>
            <a:off x="7659486" y="3042716"/>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43" name="Textfeld 142">
            <a:extLst>
              <a:ext uri="{FF2B5EF4-FFF2-40B4-BE49-F238E27FC236}">
                <a16:creationId xmlns:a16="http://schemas.microsoft.com/office/drawing/2014/main" id="{A0CF7166-783C-45BA-ADBF-E830285BA7E2}"/>
              </a:ext>
            </a:extLst>
          </p:cNvPr>
          <p:cNvSpPr txBox="1"/>
          <p:nvPr/>
        </p:nvSpPr>
        <p:spPr>
          <a:xfrm>
            <a:off x="3950" y="3889554"/>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5" name="Textfeld 144">
            <a:extLst>
              <a:ext uri="{FF2B5EF4-FFF2-40B4-BE49-F238E27FC236}">
                <a16:creationId xmlns:a16="http://schemas.microsoft.com/office/drawing/2014/main" id="{F4D1B66B-0956-4F22-9B65-17DC4B8E9BC1}"/>
              </a:ext>
            </a:extLst>
          </p:cNvPr>
          <p:cNvSpPr txBox="1"/>
          <p:nvPr/>
        </p:nvSpPr>
        <p:spPr>
          <a:xfrm>
            <a:off x="1514003" y="3884731"/>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7" name="Textfeld 146">
            <a:extLst>
              <a:ext uri="{FF2B5EF4-FFF2-40B4-BE49-F238E27FC236}">
                <a16:creationId xmlns:a16="http://schemas.microsoft.com/office/drawing/2014/main" id="{A92F22BA-FAE2-4059-A394-435B48FB3BF6}"/>
              </a:ext>
            </a:extLst>
          </p:cNvPr>
          <p:cNvSpPr txBox="1"/>
          <p:nvPr/>
        </p:nvSpPr>
        <p:spPr>
          <a:xfrm>
            <a:off x="3051403" y="3896027"/>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9" name="Textfeld 148">
            <a:extLst>
              <a:ext uri="{FF2B5EF4-FFF2-40B4-BE49-F238E27FC236}">
                <a16:creationId xmlns:a16="http://schemas.microsoft.com/office/drawing/2014/main" id="{FA111016-6C6A-416D-9064-7893EB56630D}"/>
              </a:ext>
            </a:extLst>
          </p:cNvPr>
          <p:cNvSpPr txBox="1"/>
          <p:nvPr/>
        </p:nvSpPr>
        <p:spPr>
          <a:xfrm>
            <a:off x="4557781" y="3884731"/>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1" name="Textfeld 150">
            <a:extLst>
              <a:ext uri="{FF2B5EF4-FFF2-40B4-BE49-F238E27FC236}">
                <a16:creationId xmlns:a16="http://schemas.microsoft.com/office/drawing/2014/main" id="{539C797C-72B5-471E-8458-B6FB5C706530}"/>
              </a:ext>
            </a:extLst>
          </p:cNvPr>
          <p:cNvSpPr txBox="1"/>
          <p:nvPr/>
        </p:nvSpPr>
        <p:spPr>
          <a:xfrm>
            <a:off x="6087632" y="3892975"/>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3" name="Textfeld 152">
            <a:extLst>
              <a:ext uri="{FF2B5EF4-FFF2-40B4-BE49-F238E27FC236}">
                <a16:creationId xmlns:a16="http://schemas.microsoft.com/office/drawing/2014/main" id="{2C3FDA24-4273-4AEE-931A-93FFA7DEE3E7}"/>
              </a:ext>
            </a:extLst>
          </p:cNvPr>
          <p:cNvSpPr txBox="1"/>
          <p:nvPr/>
        </p:nvSpPr>
        <p:spPr>
          <a:xfrm>
            <a:off x="7649550" y="3917338"/>
            <a:ext cx="1485639"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5" name="Textfeld 154">
            <a:extLst>
              <a:ext uri="{FF2B5EF4-FFF2-40B4-BE49-F238E27FC236}">
                <a16:creationId xmlns:a16="http://schemas.microsoft.com/office/drawing/2014/main" id="{219B8F38-E057-4304-B23A-7CFD81C977D1}"/>
              </a:ext>
            </a:extLst>
          </p:cNvPr>
          <p:cNvSpPr txBox="1"/>
          <p:nvPr/>
        </p:nvSpPr>
        <p:spPr>
          <a:xfrm>
            <a:off x="-45533" y="4730487"/>
            <a:ext cx="1604476"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67" name="Textfeld 166">
            <a:extLst>
              <a:ext uri="{FF2B5EF4-FFF2-40B4-BE49-F238E27FC236}">
                <a16:creationId xmlns:a16="http://schemas.microsoft.com/office/drawing/2014/main" id="{D9731BDD-A974-4157-B973-52756D63B9BE}"/>
              </a:ext>
            </a:extLst>
          </p:cNvPr>
          <p:cNvSpPr txBox="1"/>
          <p:nvPr/>
        </p:nvSpPr>
        <p:spPr>
          <a:xfrm>
            <a:off x="1468470" y="4739075"/>
            <a:ext cx="1604476"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69" name="Textfeld 168">
            <a:extLst>
              <a:ext uri="{FF2B5EF4-FFF2-40B4-BE49-F238E27FC236}">
                <a16:creationId xmlns:a16="http://schemas.microsoft.com/office/drawing/2014/main" id="{61160B15-C810-4FD4-AB16-A4D7BC68508C}"/>
              </a:ext>
            </a:extLst>
          </p:cNvPr>
          <p:cNvSpPr txBox="1"/>
          <p:nvPr/>
        </p:nvSpPr>
        <p:spPr>
          <a:xfrm>
            <a:off x="3007964" y="4747662"/>
            <a:ext cx="1604476"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1" name="Textfeld 170">
            <a:extLst>
              <a:ext uri="{FF2B5EF4-FFF2-40B4-BE49-F238E27FC236}">
                <a16:creationId xmlns:a16="http://schemas.microsoft.com/office/drawing/2014/main" id="{A8DEE7B8-48E9-43CD-9A89-500BAB553D45}"/>
              </a:ext>
            </a:extLst>
          </p:cNvPr>
          <p:cNvSpPr txBox="1"/>
          <p:nvPr/>
        </p:nvSpPr>
        <p:spPr>
          <a:xfrm>
            <a:off x="4553956" y="4745919"/>
            <a:ext cx="1604476"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3" name="Textfeld 172">
            <a:extLst>
              <a:ext uri="{FF2B5EF4-FFF2-40B4-BE49-F238E27FC236}">
                <a16:creationId xmlns:a16="http://schemas.microsoft.com/office/drawing/2014/main" id="{B936E7EF-ED1A-43A7-8193-EAB11539D68E}"/>
              </a:ext>
            </a:extLst>
          </p:cNvPr>
          <p:cNvSpPr txBox="1"/>
          <p:nvPr/>
        </p:nvSpPr>
        <p:spPr>
          <a:xfrm>
            <a:off x="6067959" y="4754507"/>
            <a:ext cx="1604476"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5" name="Textfeld 174">
            <a:extLst>
              <a:ext uri="{FF2B5EF4-FFF2-40B4-BE49-F238E27FC236}">
                <a16:creationId xmlns:a16="http://schemas.microsoft.com/office/drawing/2014/main" id="{94105F29-B857-442B-805A-D56983A0B796}"/>
              </a:ext>
            </a:extLst>
          </p:cNvPr>
          <p:cNvSpPr txBox="1"/>
          <p:nvPr/>
        </p:nvSpPr>
        <p:spPr>
          <a:xfrm>
            <a:off x="7607453" y="4763094"/>
            <a:ext cx="1604476" cy="600164"/>
          </a:xfrm>
          <a:prstGeom prst="rect">
            <a:avLst/>
          </a:prstGeom>
          <a:noFill/>
        </p:spPr>
        <p:txBody>
          <a:bodyPr wrap="square" rtlCol="0">
            <a:spAutoFit/>
          </a:bodyPr>
          <a:lstStyle/>
          <a:p>
            <a:pPr algn="ctr"/>
            <a:r>
              <a:rPr lang="de-AT" sz="3300" dirty="0">
                <a:solidFill>
                  <a:schemeClr val="accent4"/>
                </a:solidFill>
                <a:effectLst>
                  <a:outerShdw blurRad="38100" dist="38100" dir="2700000" algn="tl">
                    <a:srgbClr val="000000">
                      <a:alpha val="43137"/>
                    </a:srgbClr>
                  </a:outerShdw>
                </a:effectLst>
                <a:latin typeface="AcmeFont" pitchFamily="2" charset="0"/>
              </a:rPr>
              <a:t>$ 1000</a:t>
            </a:r>
          </a:p>
        </p:txBody>
      </p:sp>
      <p:pic>
        <p:nvPicPr>
          <p:cNvPr id="179" name="Grafik 178" descr="Ein Bild, das Zug enthält.&#10;&#10;Automatisch generierte Beschreibung">
            <a:extLst>
              <a:ext uri="{FF2B5EF4-FFF2-40B4-BE49-F238E27FC236}">
                <a16:creationId xmlns:a16="http://schemas.microsoft.com/office/drawing/2014/main" id="{DA095BA9-3067-4C94-9B0C-0996A3F4BD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33194" y="277706"/>
            <a:ext cx="1483111" cy="834095"/>
          </a:xfrm>
          <a:prstGeom prst="rect">
            <a:avLst/>
          </a:prstGeom>
        </p:spPr>
      </p:pic>
      <p:pic>
        <p:nvPicPr>
          <p:cNvPr id="185" name="Grafik 184" descr="Ein Bild, das Zug enthält.&#10;&#10;Automatisch generierte Beschreibung">
            <a:extLst>
              <a:ext uri="{FF2B5EF4-FFF2-40B4-BE49-F238E27FC236}">
                <a16:creationId xmlns:a16="http://schemas.microsoft.com/office/drawing/2014/main" id="{C7E975A6-5CF2-4E70-A91E-8B1C59494D2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72420" y="278592"/>
            <a:ext cx="1483111" cy="834095"/>
          </a:xfrm>
          <a:prstGeom prst="rect">
            <a:avLst/>
          </a:prstGeom>
        </p:spPr>
      </p:pic>
      <p:pic>
        <p:nvPicPr>
          <p:cNvPr id="187" name="Grafik 186" descr="Ein Bild, das Zug enthält.&#10;&#10;Automatisch generierte Beschreibung">
            <a:extLst>
              <a:ext uri="{FF2B5EF4-FFF2-40B4-BE49-F238E27FC236}">
                <a16:creationId xmlns:a16="http://schemas.microsoft.com/office/drawing/2014/main" id="{0502FD84-BD9E-4E39-9486-E4951976CD4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85432" y="290067"/>
            <a:ext cx="1505867" cy="846893"/>
          </a:xfrm>
          <a:prstGeom prst="rect">
            <a:avLst/>
          </a:prstGeom>
        </p:spPr>
      </p:pic>
      <p:pic>
        <p:nvPicPr>
          <p:cNvPr id="189" name="Grafik 188" descr="Ein Bild, das Zug enthält.&#10;&#10;Automatisch generierte Beschreibung">
            <a:extLst>
              <a:ext uri="{FF2B5EF4-FFF2-40B4-BE49-F238E27FC236}">
                <a16:creationId xmlns:a16="http://schemas.microsoft.com/office/drawing/2014/main" id="{DB34962F-10EA-426A-9B86-04CE23AC9F1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50720" y="277705"/>
            <a:ext cx="1483111" cy="834095"/>
          </a:xfrm>
          <a:prstGeom prst="rect">
            <a:avLst/>
          </a:prstGeom>
        </p:spPr>
      </p:pic>
      <p:pic>
        <p:nvPicPr>
          <p:cNvPr id="191" name="Grafik 190" descr="Ein Bild, das Zug enthält.&#10;&#10;Automatisch generierte Beschreibung">
            <a:extLst>
              <a:ext uri="{FF2B5EF4-FFF2-40B4-BE49-F238E27FC236}">
                <a16:creationId xmlns:a16="http://schemas.microsoft.com/office/drawing/2014/main" id="{71F03C8A-9D6C-4863-B223-B45054839E5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75113" y="281846"/>
            <a:ext cx="1466831" cy="824940"/>
          </a:xfrm>
          <a:prstGeom prst="rect">
            <a:avLst/>
          </a:prstGeom>
        </p:spPr>
      </p:pic>
      <mc:AlternateContent xmlns:mc="http://schemas.openxmlformats.org/markup-compatibility/2006">
        <mc:Choice xmlns:pslz="http://schemas.microsoft.com/office/powerpoint/2016/slidezoom" Requires="pslz">
          <p:graphicFrame>
            <p:nvGraphicFramePr>
              <p:cNvPr id="8" name="Folienzoom 7">
                <a:extLst>
                  <a:ext uri="{FF2B5EF4-FFF2-40B4-BE49-F238E27FC236}">
                    <a16:creationId xmlns:a16="http://schemas.microsoft.com/office/drawing/2014/main" id="{11B3469C-8DEE-4177-8E4D-3A60AAD836AB}"/>
                  </a:ext>
                </a:extLst>
              </p:cNvPr>
              <p:cNvGraphicFramePr>
                <a:graphicFrameLocks noChangeAspect="1"/>
              </p:cNvGraphicFramePr>
              <p:nvPr>
                <p:extLst>
                  <p:ext uri="{D42A27DB-BD31-4B8C-83A1-F6EECF244321}">
                    <p14:modId xmlns:p14="http://schemas.microsoft.com/office/powerpoint/2010/main" val="2097953949"/>
                  </p:ext>
                </p:extLst>
              </p:nvPr>
            </p:nvGraphicFramePr>
            <p:xfrm>
              <a:off x="-6779" y="284642"/>
              <a:ext cx="1515231" cy="852318"/>
            </p:xfrm>
            <a:graphic>
              <a:graphicData uri="http://schemas.microsoft.com/office/powerpoint/2016/slidezoom">
                <pslz:sldZm>
                  <pslz:sldZmObj sldId="335" cId="3510115186">
                    <pslz:zmPr id="{7F4EBF7B-EA3F-4120-9557-BEAB04119442}" returnToParent="0" transitionDur="1000">
                      <p166:blipFill xmlns:p166="http://schemas.microsoft.com/office/powerpoint/2016/6/main">
                        <a:blip r:embed="rId7"/>
                        <a:stretch>
                          <a:fillRect/>
                        </a:stretch>
                      </p166:blipFill>
                      <p166:spPr xmlns:p166="http://schemas.microsoft.com/office/powerpoint/2016/6/main">
                        <a:xfrm>
                          <a:off x="0" y="0"/>
                          <a:ext cx="1515231" cy="852318"/>
                        </a:xfrm>
                        <a:prstGeom prst="rect">
                          <a:avLst/>
                        </a:prstGeom>
                        <a:ln w="3175">
                          <a:solidFill>
                            <a:prstClr val="ltGray"/>
                          </a:solidFill>
                        </a:ln>
                      </p166:spPr>
                    </pslz:zmPr>
                  </pslz:sldZmObj>
                </pslz:sldZm>
              </a:graphicData>
            </a:graphic>
          </p:graphicFrame>
        </mc:Choice>
        <mc:Fallback>
          <p:pic>
            <p:nvPicPr>
              <p:cNvPr id="8" name="Folienzoom 7">
                <a:hlinkClick r:id="rId8" action="ppaction://hlinksldjump"/>
                <a:extLst>
                  <a:ext uri="{FF2B5EF4-FFF2-40B4-BE49-F238E27FC236}">
                    <a16:creationId xmlns:a16="http://schemas.microsoft.com/office/drawing/2014/main" id="{11B3469C-8DEE-4177-8E4D-3A60AAD836AB}"/>
                  </a:ext>
                </a:extLst>
              </p:cNvPr>
              <p:cNvPicPr>
                <a:picLocks noGrp="1" noRot="1" noChangeAspect="1" noMove="1" noResize="1" noEditPoints="1" noAdjustHandles="1" noChangeArrowheads="1" noChangeShapeType="1"/>
              </p:cNvPicPr>
              <p:nvPr/>
            </p:nvPicPr>
            <p:blipFill>
              <a:blip r:embed="rId7"/>
              <a:stretch>
                <a:fillRect/>
              </a:stretch>
            </p:blipFill>
            <p:spPr>
              <a:xfrm>
                <a:off x="-6779" y="284642"/>
                <a:ext cx="1515231" cy="852318"/>
              </a:xfrm>
              <a:prstGeom prst="rect">
                <a:avLst/>
              </a:prstGeom>
              <a:ln w="3175">
                <a:solidFill>
                  <a:prstClr val="ltGray"/>
                </a:solidFill>
              </a:ln>
            </p:spPr>
          </p:pic>
        </mc:Fallback>
      </mc:AlternateContent>
      <p:sp>
        <p:nvSpPr>
          <p:cNvPr id="66" name="Rechteck 65">
            <a:extLst>
              <a:ext uri="{FF2B5EF4-FFF2-40B4-BE49-F238E27FC236}">
                <a16:creationId xmlns:a16="http://schemas.microsoft.com/office/drawing/2014/main" id="{076393F6-2F53-41F9-8996-01A261381EE2}"/>
              </a:ext>
            </a:extLst>
          </p:cNvPr>
          <p:cNvSpPr/>
          <p:nvPr/>
        </p:nvSpPr>
        <p:spPr>
          <a:xfrm>
            <a:off x="1484351"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4" name="Rechteck 73">
            <a:extLst>
              <a:ext uri="{FF2B5EF4-FFF2-40B4-BE49-F238E27FC236}">
                <a16:creationId xmlns:a16="http://schemas.microsoft.com/office/drawing/2014/main" id="{673DF7FE-48C2-4560-B4EB-537024F7EC65}"/>
              </a:ext>
            </a:extLst>
          </p:cNvPr>
          <p:cNvSpPr/>
          <p:nvPr/>
        </p:nvSpPr>
        <p:spPr>
          <a:xfrm rot="5400000">
            <a:off x="4535969" y="-3438182"/>
            <a:ext cx="65214" cy="9143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8" name="Rechteck 67">
            <a:extLst>
              <a:ext uri="{FF2B5EF4-FFF2-40B4-BE49-F238E27FC236}">
                <a16:creationId xmlns:a16="http://schemas.microsoft.com/office/drawing/2014/main" id="{26B2C32D-805C-435B-A979-ECA325E1C820}"/>
              </a:ext>
            </a:extLst>
          </p:cNvPr>
          <p:cNvSpPr/>
          <p:nvPr/>
        </p:nvSpPr>
        <p:spPr>
          <a:xfrm>
            <a:off x="4546978"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4" name="Rechteck 63">
            <a:extLst>
              <a:ext uri="{FF2B5EF4-FFF2-40B4-BE49-F238E27FC236}">
                <a16:creationId xmlns:a16="http://schemas.microsoft.com/office/drawing/2014/main" id="{276FD466-02AF-4FCA-903C-F6218CD38696}"/>
              </a:ext>
            </a:extLst>
          </p:cNvPr>
          <p:cNvSpPr/>
          <p:nvPr/>
        </p:nvSpPr>
        <p:spPr>
          <a:xfrm>
            <a:off x="3011295"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2" name="Rechteck 71">
            <a:extLst>
              <a:ext uri="{FF2B5EF4-FFF2-40B4-BE49-F238E27FC236}">
                <a16:creationId xmlns:a16="http://schemas.microsoft.com/office/drawing/2014/main" id="{86EE262F-EFDB-4E99-A46E-D3EA4EA783E9}"/>
              </a:ext>
            </a:extLst>
          </p:cNvPr>
          <p:cNvSpPr/>
          <p:nvPr/>
        </p:nvSpPr>
        <p:spPr>
          <a:xfrm>
            <a:off x="7620668" y="285750"/>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3" name="Rechteck 65">
            <a:extLst>
              <a:ext uri="{FF2B5EF4-FFF2-40B4-BE49-F238E27FC236}">
                <a16:creationId xmlns:a16="http://schemas.microsoft.com/office/drawing/2014/main" id="{5690AA1E-5601-46CB-AE0A-C36C25E9C139}"/>
              </a:ext>
            </a:extLst>
          </p:cNvPr>
          <p:cNvSpPr/>
          <p:nvPr/>
        </p:nvSpPr>
        <p:spPr>
          <a:xfrm>
            <a:off x="-10976" y="291629"/>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5" name="Rechteck 65">
            <a:extLst>
              <a:ext uri="{FF2B5EF4-FFF2-40B4-BE49-F238E27FC236}">
                <a16:creationId xmlns:a16="http://schemas.microsoft.com/office/drawing/2014/main" id="{BC8DFBEF-36D7-4AF6-A373-937673A99FB9}"/>
              </a:ext>
            </a:extLst>
          </p:cNvPr>
          <p:cNvSpPr/>
          <p:nvPr/>
        </p:nvSpPr>
        <p:spPr>
          <a:xfrm>
            <a:off x="9113580" y="290066"/>
            <a:ext cx="60840" cy="51435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6" name="Rechteck 77">
            <a:extLst>
              <a:ext uri="{FF2B5EF4-FFF2-40B4-BE49-F238E27FC236}">
                <a16:creationId xmlns:a16="http://schemas.microsoft.com/office/drawing/2014/main" id="{BF3F8A8A-3980-4E3D-B4C8-EE684E24C81F}"/>
              </a:ext>
            </a:extLst>
          </p:cNvPr>
          <p:cNvSpPr/>
          <p:nvPr/>
        </p:nvSpPr>
        <p:spPr>
          <a:xfrm rot="5400000">
            <a:off x="4552034" y="814871"/>
            <a:ext cx="65214" cy="9143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Tree>
    <p:extLst>
      <p:ext uri="{BB962C8B-B14F-4D97-AF65-F5344CB8AC3E}">
        <p14:creationId xmlns:p14="http://schemas.microsoft.com/office/powerpoint/2010/main" val="1525205951"/>
      </p:ext>
    </p:extLst>
  </p:cSld>
  <p:clrMapOvr>
    <a:masterClrMapping/>
  </p:clrMapOvr>
  <mc:AlternateContent xmlns:mc="http://schemas.openxmlformats.org/markup-compatibility/2006" xmlns:p14="http://schemas.microsoft.com/office/powerpoint/2010/main">
    <mc:Choice Requires="p14">
      <p:transition spd="med" p14:dur="700" advClick="0" advTm="4500">
        <p:fade/>
      </p:transition>
    </mc:Choice>
    <mc:Fallback xmlns="">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40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40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40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40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grpId="0" nodeType="withEffect">
                                  <p:stCondLst>
                                    <p:cond delay="40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40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40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80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grpId="0" nodeType="withEffect">
                                  <p:stCondLst>
                                    <p:cond delay="80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800"/>
                                  </p:stCondLst>
                                  <p:childTnLst>
                                    <p:set>
                                      <p:cBhvr>
                                        <p:cTn id="30" dur="1" fill="hold">
                                          <p:stCondLst>
                                            <p:cond delay="0"/>
                                          </p:stCondLst>
                                        </p:cTn>
                                        <p:tgtEl>
                                          <p:spTgt spid="147"/>
                                        </p:tgtEl>
                                        <p:attrNameLst>
                                          <p:attrName>style.visibility</p:attrName>
                                        </p:attrNameLst>
                                      </p:cBhvr>
                                      <p:to>
                                        <p:strVal val="visible"/>
                                      </p:to>
                                    </p:set>
                                  </p:childTnLst>
                                </p:cTn>
                              </p:par>
                              <p:par>
                                <p:cTn id="31" presetID="1" presetClass="entr" presetSubtype="0" fill="hold" grpId="0" nodeType="withEffect">
                                  <p:stCondLst>
                                    <p:cond delay="80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800"/>
                                  </p:stCondLst>
                                  <p:childTnLst>
                                    <p:set>
                                      <p:cBhvr>
                                        <p:cTn id="34" dur="1" fill="hold">
                                          <p:stCondLst>
                                            <p:cond delay="0"/>
                                          </p:stCondLst>
                                        </p:cTn>
                                        <p:tgtEl>
                                          <p:spTgt spid="175"/>
                                        </p:tgtEl>
                                        <p:attrNameLst>
                                          <p:attrName>style.visibility</p:attrName>
                                        </p:attrNameLst>
                                      </p:cBhvr>
                                      <p:to>
                                        <p:strVal val="visible"/>
                                      </p:to>
                                    </p:set>
                                  </p:childTnLst>
                                </p:cTn>
                              </p:par>
                              <p:par>
                                <p:cTn id="35" presetID="1" presetClass="entr" presetSubtype="0" fill="hold" grpId="0" nodeType="withEffect">
                                  <p:stCondLst>
                                    <p:cond delay="80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80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80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80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1200"/>
                                  </p:stCondLst>
                                  <p:childTnLst>
                                    <p:set>
                                      <p:cBhvr>
                                        <p:cTn id="46" dur="1" fill="hold">
                                          <p:stCondLst>
                                            <p:cond delay="0"/>
                                          </p:stCondLst>
                                        </p:cTn>
                                        <p:tgtEl>
                                          <p:spTgt spid="167"/>
                                        </p:tgtEl>
                                        <p:attrNameLst>
                                          <p:attrName>style.visibility</p:attrName>
                                        </p:attrNameLst>
                                      </p:cBhvr>
                                      <p:to>
                                        <p:strVal val="visible"/>
                                      </p:to>
                                    </p:set>
                                  </p:childTnLst>
                                </p:cTn>
                              </p:par>
                              <p:par>
                                <p:cTn id="47" presetID="1" presetClass="entr" presetSubtype="0" fill="hold" grpId="0" nodeType="withEffect">
                                  <p:stCondLst>
                                    <p:cond delay="120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120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grpId="0" nodeType="withEffect">
                                  <p:stCondLst>
                                    <p:cond delay="120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120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120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1200"/>
                                  </p:stCondLst>
                                  <p:childTnLst>
                                    <p:set>
                                      <p:cBhvr>
                                        <p:cTn id="58" dur="1" fill="hold">
                                          <p:stCondLst>
                                            <p:cond delay="0"/>
                                          </p:stCondLst>
                                        </p:cTn>
                                        <p:tgtEl>
                                          <p:spTgt spid="115"/>
                                        </p:tgtEl>
                                        <p:attrNameLst>
                                          <p:attrName>style.visibility</p:attrName>
                                        </p:attrNameLst>
                                      </p:cBhvr>
                                      <p:to>
                                        <p:strVal val="visible"/>
                                      </p:to>
                                    </p:set>
                                  </p:childTnLst>
                                </p:cTn>
                              </p:par>
                              <p:par>
                                <p:cTn id="59" presetID="1" presetClass="entr" presetSubtype="0" fill="hold" grpId="0" nodeType="withEffect">
                                  <p:stCondLst>
                                    <p:cond delay="120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120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120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160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160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1600"/>
                                  </p:stCondLst>
                                  <p:childTnLst>
                                    <p:set>
                                      <p:cBhvr>
                                        <p:cTn id="70" dur="1" fill="hold">
                                          <p:stCondLst>
                                            <p:cond delay="0"/>
                                          </p:stCondLst>
                                        </p:cTn>
                                        <p:tgtEl>
                                          <p:spTgt spid="169"/>
                                        </p:tgtEl>
                                        <p:attrNameLst>
                                          <p:attrName>style.visibility</p:attrName>
                                        </p:attrNameLst>
                                      </p:cBhvr>
                                      <p:to>
                                        <p:strVal val="visible"/>
                                      </p:to>
                                    </p:set>
                                  </p:childTnLst>
                                </p:cTn>
                              </p:par>
                              <p:par>
                                <p:cTn id="71" presetID="1" presetClass="entr" presetSubtype="0" fill="hold" grpId="0" nodeType="withEffect">
                                  <p:stCondLst>
                                    <p:cond delay="160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1600"/>
                                  </p:stCondLst>
                                  <p:childTnLst>
                                    <p:set>
                                      <p:cBhvr>
                                        <p:cTn id="74" dur="1" fill="hold">
                                          <p:stCondLst>
                                            <p:cond delay="0"/>
                                          </p:stCondLst>
                                        </p:cTn>
                                        <p:tgtEl>
                                          <p:spTgt spid="127"/>
                                        </p:tgtEl>
                                        <p:attrNameLst>
                                          <p:attrName>style.visibility</p:attrName>
                                        </p:attrNameLst>
                                      </p:cBhvr>
                                      <p:to>
                                        <p:strVal val="visible"/>
                                      </p:to>
                                    </p:set>
                                  </p:childTnLst>
                                </p:cTn>
                              </p:par>
                              <p:par>
                                <p:cTn id="75" presetID="1" presetClass="entr" presetSubtype="0" fill="hold" grpId="0" nodeType="withEffect">
                                  <p:stCondLst>
                                    <p:cond delay="160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160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160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160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160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200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grpId="0" nodeType="withEffect">
                                  <p:stCondLst>
                                    <p:cond delay="200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200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grpId="0" nodeType="withEffect">
                                  <p:stCondLst>
                                    <p:cond delay="200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2000"/>
                                  </p:stCondLst>
                                  <p:childTnLst>
                                    <p:set>
                                      <p:cBhvr>
                                        <p:cTn id="94" dur="1" fill="hold">
                                          <p:stCondLst>
                                            <p:cond delay="0"/>
                                          </p:stCondLst>
                                        </p:cTn>
                                        <p:tgtEl>
                                          <p:spTgt spid="171"/>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100"/>
                                        </p:tgtEl>
                                        <p:attrNameLst>
                                          <p:attrName>style.visibility</p:attrName>
                                        </p:attrNameLst>
                                      </p:cBhvr>
                                      <p:to>
                                        <p:strVal val="visible"/>
                                      </p:to>
                                    </p:set>
                                  </p:childTnLst>
                                </p:cTn>
                              </p:par>
                              <p:par>
                                <p:cTn id="97" presetID="1" presetClass="entr" presetSubtype="0" fill="hold" grpId="0" nodeType="withEffect">
                                  <p:stCondLst>
                                    <p:cond delay="200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grpId="0" nodeType="withEffect">
                                  <p:stCondLst>
                                    <p:cond delay="200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0" nodeType="withEffect">
                                  <p:stCondLst>
                                    <p:cond delay="2000"/>
                                  </p:stCondLst>
                                  <p:childTnLst>
                                    <p:set>
                                      <p:cBhvr>
                                        <p:cTn id="102" dur="1" fill="hold">
                                          <p:stCondLst>
                                            <p:cond delay="0"/>
                                          </p:stCondLst>
                                        </p:cTn>
                                        <p:tgtEl>
                                          <p:spTgt spid="155"/>
                                        </p:tgtEl>
                                        <p:attrNameLst>
                                          <p:attrName>style.visibility</p:attrName>
                                        </p:attrNameLst>
                                      </p:cBhvr>
                                      <p:to>
                                        <p:strVal val="visible"/>
                                      </p:to>
                                    </p:set>
                                  </p:childTnLst>
                                </p:cTn>
                              </p:par>
                              <p:par>
                                <p:cTn id="103" presetID="1" presetClass="entr" presetSubtype="0" fill="hold" grpId="0" nodeType="withEffect">
                                  <p:stCondLst>
                                    <p:cond delay="2000"/>
                                  </p:stCondLst>
                                  <p:childTnLst>
                                    <p:set>
                                      <p:cBhvr>
                                        <p:cTn id="104" dur="1" fill="hold">
                                          <p:stCondLst>
                                            <p:cond delay="0"/>
                                          </p:stCondLst>
                                        </p:cTn>
                                        <p:tgtEl>
                                          <p:spTgt spid="94"/>
                                        </p:tgtEl>
                                        <p:attrNameLst>
                                          <p:attrName>style.visibility</p:attrName>
                                        </p:attrNameLst>
                                      </p:cBhvr>
                                      <p:to>
                                        <p:strVal val="visible"/>
                                      </p:to>
                                    </p:set>
                                  </p:childTnLst>
                                </p:cTn>
                              </p:par>
                              <p:par>
                                <p:cTn id="105" presetID="1" presetClass="entr" presetSubtype="0" fill="hold" grpId="0" nodeType="withEffect">
                                  <p:stCondLst>
                                    <p:cond delay="2400"/>
                                  </p:stCondLst>
                                  <p:childTnLst>
                                    <p:set>
                                      <p:cBhvr>
                                        <p:cTn id="106" dur="1" fill="hold">
                                          <p:stCondLst>
                                            <p:cond delay="0"/>
                                          </p:stCondLst>
                                        </p:cTn>
                                        <p:tgtEl>
                                          <p:spTgt spid="133"/>
                                        </p:tgtEl>
                                        <p:attrNameLst>
                                          <p:attrName>style.visibility</p:attrName>
                                        </p:attrNameLst>
                                      </p:cBhvr>
                                      <p:to>
                                        <p:strVal val="visible"/>
                                      </p:to>
                                    </p:set>
                                  </p:childTnLst>
                                </p:cTn>
                              </p:par>
                              <p:par>
                                <p:cTn id="107" presetID="1" presetClass="entr" presetSubtype="0" fill="hold" grpId="0" nodeType="withEffect">
                                  <p:stCondLst>
                                    <p:cond delay="240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2400"/>
                                  </p:stCondLst>
                                  <p:childTnLst>
                                    <p:set>
                                      <p:cBhvr>
                                        <p:cTn id="110" dur="1" fill="hold">
                                          <p:stCondLst>
                                            <p:cond delay="0"/>
                                          </p:stCondLst>
                                        </p:cTn>
                                        <p:tgtEl>
                                          <p:spTgt spid="113"/>
                                        </p:tgtEl>
                                        <p:attrNameLst>
                                          <p:attrName>style.visibility</p:attrName>
                                        </p:attrNameLst>
                                      </p:cBhvr>
                                      <p:to>
                                        <p:strVal val="visible"/>
                                      </p:to>
                                    </p:set>
                                  </p:childTnLst>
                                </p:cTn>
                              </p:par>
                              <p:par>
                                <p:cTn id="111" presetID="1" presetClass="entr" presetSubtype="0" fill="hold" grpId="0" nodeType="withEffect">
                                  <p:stCondLst>
                                    <p:cond delay="2400"/>
                                  </p:stCondLst>
                                  <p:childTnLst>
                                    <p:set>
                                      <p:cBhvr>
                                        <p:cTn id="112" dur="1" fill="hold">
                                          <p:stCondLst>
                                            <p:cond delay="0"/>
                                          </p:stCondLst>
                                        </p:cTn>
                                        <p:tgtEl>
                                          <p:spTgt spid="23"/>
                                        </p:tgtEl>
                                        <p:attrNameLst>
                                          <p:attrName>style.visibility</p:attrName>
                                        </p:attrNameLst>
                                      </p:cBhvr>
                                      <p:to>
                                        <p:strVal val="visible"/>
                                      </p:to>
                                    </p:set>
                                  </p:childTnLst>
                                </p:cTn>
                              </p:par>
                              <p:par>
                                <p:cTn id="113" presetID="1" presetClass="entr" presetSubtype="0" fill="hold" grpId="0" nodeType="withEffect">
                                  <p:stCondLst>
                                    <p:cond delay="2400"/>
                                  </p:stCondLst>
                                  <p:childTnLst>
                                    <p:set>
                                      <p:cBhvr>
                                        <p:cTn id="114" dur="1" fill="hold">
                                          <p:stCondLst>
                                            <p:cond delay="0"/>
                                          </p:stCondLst>
                                        </p:cTn>
                                        <p:tgtEl>
                                          <p:spTgt spid="149"/>
                                        </p:tgtEl>
                                        <p:attrNameLst>
                                          <p:attrName>style.visibility</p:attrName>
                                        </p:attrNameLst>
                                      </p:cBhvr>
                                      <p:to>
                                        <p:strVal val="visible"/>
                                      </p:to>
                                    </p:set>
                                  </p:childTnLst>
                                </p:cTn>
                              </p:par>
                              <p:par>
                                <p:cTn id="115" presetID="1" presetClass="entr" presetSubtype="0" fill="hold" grpId="0" nodeType="withEffect">
                                  <p:stCondLst>
                                    <p:cond delay="240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grpId="0" nodeType="withEffect">
                                  <p:stCondLst>
                                    <p:cond delay="240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grpId="0" nodeType="withEffect">
                                  <p:stCondLst>
                                    <p:cond delay="240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240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2400"/>
                                  </p:stCondLst>
                                  <p:childTnLst>
                                    <p:set>
                                      <p:cBhvr>
                                        <p:cTn id="12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27" grpId="0" animBg="1"/>
      <p:bldP spid="29" grpId="0" animBg="1"/>
      <p:bldP spid="31" grpId="0" animBg="1"/>
      <p:bldP spid="33" grpId="0" animBg="1"/>
      <p:bldP spid="35" grpId="0" animBg="1"/>
      <p:bldP spid="37" grpId="0" animBg="1"/>
      <p:bldP spid="39" grpId="0" animBg="1"/>
      <p:bldP spid="41" grpId="0" animBg="1"/>
      <p:bldP spid="43" grpId="0" animBg="1"/>
      <p:bldP spid="45" grpId="0" animBg="1"/>
      <p:bldP spid="47" grpId="0" animBg="1"/>
      <p:bldP spid="49" grpId="0" animBg="1"/>
      <p:bldP spid="51" grpId="0" animBg="1"/>
      <p:bldP spid="53" grpId="0" animBg="1"/>
      <p:bldP spid="55" grpId="0" animBg="1"/>
      <p:bldP spid="57" grpId="0" animBg="1"/>
      <p:bldP spid="59" grpId="0" animBg="1"/>
      <p:bldP spid="61" grpId="0" animBg="1"/>
      <p:bldP spid="63" grpId="0" animBg="1"/>
      <p:bldP spid="94" grpId="0" animBg="1"/>
      <p:bldP spid="96" grpId="0" animBg="1"/>
      <p:bldP spid="98" grpId="0" animBg="1"/>
      <p:bldP spid="100" grpId="0" animBg="1"/>
      <p:bldP spid="102" grpId="0" animBg="1"/>
      <p:bldP spid="104" grpId="0" animBg="1"/>
      <p:bldP spid="107" grpId="0"/>
      <p:bldP spid="109" grpId="0"/>
      <p:bldP spid="111" grpId="0"/>
      <p:bldP spid="113" grpId="0"/>
      <p:bldP spid="115" grpId="0"/>
      <p:bldP spid="117" grpId="0"/>
      <p:bldP spid="119" grpId="0"/>
      <p:bldP spid="121" grpId="0"/>
      <p:bldP spid="123" grpId="0"/>
      <p:bldP spid="125" grpId="0"/>
      <p:bldP spid="127" grpId="0"/>
      <p:bldP spid="129" grpId="0"/>
      <p:bldP spid="131" grpId="0"/>
      <p:bldP spid="133" grpId="0"/>
      <p:bldP spid="135" grpId="0"/>
      <p:bldP spid="137" grpId="0"/>
      <p:bldP spid="139" grpId="0"/>
      <p:bldP spid="141" grpId="0"/>
      <p:bldP spid="143" grpId="0"/>
      <p:bldP spid="145" grpId="0"/>
      <p:bldP spid="147" grpId="0"/>
      <p:bldP spid="149" grpId="0"/>
      <p:bldP spid="151" grpId="0"/>
      <p:bldP spid="153" grpId="0"/>
      <p:bldP spid="155" grpId="0"/>
      <p:bldP spid="167" grpId="0"/>
      <p:bldP spid="169" grpId="0"/>
      <p:bldP spid="171" grpId="0"/>
      <p:bldP spid="173" grpId="0"/>
      <p:bldP spid="17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F393EE35-C843-47E1-9E13-A0597DBD7623}"/>
              </a:ext>
            </a:extLst>
          </p:cNvPr>
          <p:cNvSpPr txBox="1"/>
          <p:nvPr/>
        </p:nvSpPr>
        <p:spPr>
          <a:xfrm>
            <a:off x="3482189" y="4542018"/>
            <a:ext cx="2179622"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DF61F004-BAD2-4331-A881-FE5D319C0BA8}"/>
              </a:ext>
            </a:extLst>
          </p:cNvPr>
          <p:cNvSpPr txBox="1"/>
          <p:nvPr/>
        </p:nvSpPr>
        <p:spPr>
          <a:xfrm>
            <a:off x="0" y="906408"/>
            <a:ext cx="9144000" cy="3208571"/>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Exhaustive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switch</a:t>
            </a:r>
            <a:endPar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or</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a:p>
            <a:pPr algn="ct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Exhaustive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conditional</a:t>
            </a:r>
            <a:endPar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54595081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B1F5FC2-F178-4CEC-9B9E-7B8EF765DB2F}"/>
              </a:ext>
            </a:extLst>
          </p:cNvPr>
          <p:cNvSpPr/>
          <p:nvPr/>
        </p:nvSpPr>
        <p:spPr>
          <a:xfrm>
            <a:off x="2826943" y="4547690"/>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38259AB5-97B0-43A6-AE6C-0C42D3F59A63}"/>
              </a:ext>
            </a:extLst>
          </p:cNvPr>
          <p:cNvSpPr txBox="1"/>
          <p:nvPr/>
        </p:nvSpPr>
        <p:spPr>
          <a:xfrm>
            <a:off x="2912804" y="4538525"/>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295B47D7-0861-4F63-804E-79039035BFA4}"/>
              </a:ext>
            </a:extLst>
          </p:cNvPr>
          <p:cNvSpPr txBox="1"/>
          <p:nvPr/>
        </p:nvSpPr>
        <p:spPr>
          <a:xfrm>
            <a:off x="172193" y="875725"/>
            <a:ext cx="8799609" cy="3416320"/>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Enabling these two </a:t>
            </a:r>
            <a:r>
              <a:rPr lang="en-US"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compilerOptions</a:t>
            </a: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allows .</a:t>
            </a:r>
            <a:r>
              <a:rPr lang="en-US"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js</a:t>
            </a: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files to be included in a project, and type-checked</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7922752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041B1A29-5B83-4164-B12D-24E5241925DE}"/>
              </a:ext>
            </a:extLst>
          </p:cNvPr>
          <p:cNvSpPr txBox="1"/>
          <p:nvPr/>
        </p:nvSpPr>
        <p:spPr>
          <a:xfrm>
            <a:off x="3647187" y="4156725"/>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2" action="ppaction://hlinksldjump"/>
            <a:extLst>
              <a:ext uri="{FF2B5EF4-FFF2-40B4-BE49-F238E27FC236}">
                <a16:creationId xmlns:a16="http://schemas.microsoft.com/office/drawing/2014/main" id="{329C1AB8-8B82-474E-84C0-9859FFF19EC7}"/>
              </a:ext>
            </a:extLst>
          </p:cNvPr>
          <p:cNvSpPr txBox="1"/>
          <p:nvPr/>
        </p:nvSpPr>
        <p:spPr>
          <a:xfrm>
            <a:off x="0" y="796528"/>
            <a:ext cx="9144000" cy="251607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allowJs</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and</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checkJs</a:t>
            </a:r>
            <a:endPar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49603369"/>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4550DB72-9115-4DC7-B15B-0B4274BD6092}"/>
              </a:ext>
            </a:extLst>
          </p:cNvPr>
          <p:cNvSpPr/>
          <p:nvPr/>
        </p:nvSpPr>
        <p:spPr>
          <a:xfrm>
            <a:off x="2826945" y="4542045"/>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55F03557-DF60-4C17-A621-B140D9F6F880}"/>
              </a:ext>
            </a:extLst>
          </p:cNvPr>
          <p:cNvSpPr txBox="1"/>
          <p:nvPr/>
        </p:nvSpPr>
        <p:spPr>
          <a:xfrm>
            <a:off x="2912807" y="4532880"/>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104D183D-66B7-4DA1-89B1-0796C84F67E8}"/>
              </a:ext>
            </a:extLst>
          </p:cNvPr>
          <p:cNvSpPr txBox="1"/>
          <p:nvPr/>
        </p:nvSpPr>
        <p:spPr>
          <a:xfrm>
            <a:off x="192416" y="743540"/>
            <a:ext cx="8799609" cy="3416320"/>
          </a:xfrm>
          <a:prstGeom prst="rect">
            <a:avLst/>
          </a:prstGeom>
          <a:noFill/>
        </p:spPr>
        <p:txBody>
          <a:bodyPr wrap="square" rtlCol="0">
            <a:spAutoFit/>
          </a:bodyPr>
          <a:lstStyle/>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Allowing</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these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permits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project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compile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even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places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exist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TS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cannot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infer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information</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0088968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692052D3-51FA-4884-A4FC-5330D16D5B5A}"/>
              </a:ext>
            </a:extLst>
          </p:cNvPr>
          <p:cNvSpPr txBox="1"/>
          <p:nvPr/>
        </p:nvSpPr>
        <p:spPr>
          <a:xfrm>
            <a:off x="3647188" y="4444026"/>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2" action="ppaction://hlinksldjump"/>
            <a:extLst>
              <a:ext uri="{FF2B5EF4-FFF2-40B4-BE49-F238E27FC236}">
                <a16:creationId xmlns:a16="http://schemas.microsoft.com/office/drawing/2014/main" id="{FACB8B77-64DC-405D-B63B-BEF2A8A01E36}"/>
              </a:ext>
            </a:extLst>
          </p:cNvPr>
          <p:cNvSpPr txBox="1"/>
          <p:nvPr/>
        </p:nvSpPr>
        <p:spPr>
          <a:xfrm>
            <a:off x="0" y="1425253"/>
            <a:ext cx="9144000" cy="1754326"/>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Implicit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anys</a:t>
            </a:r>
            <a:endPar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995204120"/>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8521ED4-B371-47BC-B1FA-9635A442A99A}"/>
              </a:ext>
            </a:extLst>
          </p:cNvPr>
          <p:cNvSpPr/>
          <p:nvPr/>
        </p:nvSpPr>
        <p:spPr>
          <a:xfrm>
            <a:off x="2826943" y="4485019"/>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0225BF2F-82AC-4793-85CC-CE4786488130}"/>
              </a:ext>
            </a:extLst>
          </p:cNvPr>
          <p:cNvSpPr txBox="1"/>
          <p:nvPr/>
        </p:nvSpPr>
        <p:spPr>
          <a:xfrm>
            <a:off x="2912804" y="4475853"/>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2EB55FF-7E1C-48E8-97BE-382338FDA74D}"/>
              </a:ext>
            </a:extLst>
          </p:cNvPr>
          <p:cNvSpPr txBox="1"/>
          <p:nvPr/>
        </p:nvSpPr>
        <p:spPr>
          <a:xfrm>
            <a:off x="172193" y="875725"/>
            <a:ext cx="8799609" cy="3416320"/>
          </a:xfrm>
          <a:prstGeom prst="rect">
            <a:avLst/>
          </a:prstGeom>
          <a:noFill/>
        </p:spPr>
        <p:txBody>
          <a:bodyPr wrap="square" rtlCol="0">
            <a:spAutoFit/>
          </a:bodyPr>
          <a:lstStyle/>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may</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need</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install</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one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more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of</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these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situations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where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dependencies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do not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provide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their</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own</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a:t>
            </a:r>
            <a:endParaRPr lang="en-GB"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537631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597F17F-6C4E-4DBA-9293-2030C5BE62B8}"/>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A84E3BE7-6E40-4241-94E7-8EAB8AD2A00E}"/>
              </a:ext>
            </a:extLst>
          </p:cNvPr>
          <p:cNvSpPr txBox="1"/>
          <p:nvPr/>
        </p:nvSpPr>
        <p:spPr>
          <a:xfrm>
            <a:off x="-291664" y="858205"/>
            <a:ext cx="9727325" cy="251607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packages</a:t>
            </a:r>
            <a:endParaRPr lang="de-AT" sz="45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068393547"/>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32F72B-73A7-4744-B149-E83378400B19}"/>
              </a:ext>
            </a:extLst>
          </p:cNvPr>
          <p:cNvSpPr/>
          <p:nvPr/>
        </p:nvSpPr>
        <p:spPr>
          <a:xfrm>
            <a:off x="2826943" y="4339691"/>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801AB334-3A4B-4D50-AEA2-EACD462A1998}"/>
              </a:ext>
            </a:extLst>
          </p:cNvPr>
          <p:cNvSpPr txBox="1"/>
          <p:nvPr/>
        </p:nvSpPr>
        <p:spPr>
          <a:xfrm>
            <a:off x="2912804" y="4330526"/>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7" name="Textfeld 16">
            <a:extLst>
              <a:ext uri="{FF2B5EF4-FFF2-40B4-BE49-F238E27FC236}">
                <a16:creationId xmlns:a16="http://schemas.microsoft.com/office/drawing/2014/main" id="{3969957C-26D6-40FB-882A-FA0A9E817208}"/>
              </a:ext>
            </a:extLst>
          </p:cNvPr>
          <p:cNvSpPr txBox="1"/>
          <p:nvPr/>
        </p:nvSpPr>
        <p:spPr>
          <a:xfrm>
            <a:off x="172193" y="1154115"/>
            <a:ext cx="8863685" cy="2585323"/>
          </a:xfrm>
          <a:prstGeom prst="rect">
            <a:avLst/>
          </a:prstGeom>
          <a:noFill/>
        </p:spPr>
        <p:txBody>
          <a:bodyPr wrap="square" rtlCol="0">
            <a:spAutoFit/>
          </a:bodyPr>
          <a:lstStyle/>
          <a:p>
            <a:pPr algn="ctr"/>
            <a:r>
              <a:rPr lang="en-US" sz="40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Not to be confused with the ”regular JS” concept of a similar name, doing this to your project enables rigorous type-checking in a variety of ways</a:t>
            </a:r>
          </a:p>
        </p:txBody>
      </p:sp>
    </p:spTree>
    <p:extLst>
      <p:ext uri="{BB962C8B-B14F-4D97-AF65-F5344CB8AC3E}">
        <p14:creationId xmlns:p14="http://schemas.microsoft.com/office/powerpoint/2010/main" val="27358751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B5263354-B516-4133-9AA2-FBBDC38B1D00}"/>
              </a:ext>
            </a:extLst>
          </p:cNvPr>
          <p:cNvSpPr txBox="1"/>
          <p:nvPr/>
        </p:nvSpPr>
        <p:spPr>
          <a:xfrm>
            <a:off x="3647187" y="4253131"/>
            <a:ext cx="1849624"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5932BEEE-B317-4697-9171-C66E5AEA0B33}"/>
              </a:ext>
            </a:extLst>
          </p:cNvPr>
          <p:cNvSpPr txBox="1"/>
          <p:nvPr/>
        </p:nvSpPr>
        <p:spPr>
          <a:xfrm>
            <a:off x="-291664" y="906971"/>
            <a:ext cx="9727325" cy="1731243"/>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1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40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a:t>
            </a:r>
            <a:r>
              <a:rPr lang="de-AT" sz="40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0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is</a:t>
            </a:r>
            <a:r>
              <a:rPr lang="de-AT" sz="40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0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40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0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strict</a:t>
            </a:r>
            <a:r>
              <a:rPr lang="de-AT" sz="40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compilerOption</a:t>
            </a:r>
            <a:endParaRPr lang="de-AT" sz="3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35957850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32ED858B-F0B4-4ED4-89D7-A93280FB9D72}"/>
              </a:ext>
            </a:extLst>
          </p:cNvPr>
          <p:cNvSpPr/>
          <p:nvPr/>
        </p:nvSpPr>
        <p:spPr>
          <a:xfrm>
            <a:off x="2826943" y="4468861"/>
            <a:ext cx="3490111" cy="429416"/>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9" name="Textfeld 8">
            <a:hlinkClick r:id="rId2" action="ppaction://hlinksldjump"/>
            <a:extLst>
              <a:ext uri="{FF2B5EF4-FFF2-40B4-BE49-F238E27FC236}">
                <a16:creationId xmlns:a16="http://schemas.microsoft.com/office/drawing/2014/main" id="{F5120A8B-56D5-4E1E-B8E2-329D9BF817A6}"/>
              </a:ext>
            </a:extLst>
          </p:cNvPr>
          <p:cNvSpPr txBox="1"/>
          <p:nvPr/>
        </p:nvSpPr>
        <p:spPr>
          <a:xfrm>
            <a:off x="2912804" y="4459696"/>
            <a:ext cx="3318387" cy="461665"/>
          </a:xfrm>
          <a:prstGeom prst="rect">
            <a:avLst/>
          </a:prstGeom>
          <a:noFill/>
          <a:effectLst>
            <a:glow rad="63500">
              <a:schemeClr val="accent3">
                <a:satMod val="175000"/>
                <a:alpha val="40000"/>
              </a:schemeClr>
            </a:glow>
          </a:effectLst>
        </p:spPr>
        <p:txBody>
          <a:bodyPr wrap="square" rtlCol="0">
            <a:spAutoFit/>
          </a:bodyPr>
          <a:lstStyle/>
          <a:p>
            <a:pPr algn="ctr"/>
            <a:r>
              <a:rPr lang="en-GB" sz="24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857E49A0-FB76-40B2-8BF3-AB6AF2E51237}"/>
              </a:ext>
            </a:extLst>
          </p:cNvPr>
          <p:cNvSpPr txBox="1"/>
          <p:nvPr/>
        </p:nvSpPr>
        <p:spPr>
          <a:xfrm>
            <a:off x="737036" y="798445"/>
            <a:ext cx="8254989" cy="3554819"/>
          </a:xfrm>
          <a:prstGeom prst="rect">
            <a:avLst/>
          </a:prstGeom>
          <a:noFill/>
        </p:spPr>
        <p:txBody>
          <a:bodyPr wrap="square">
            <a:spAutoFit/>
          </a:bodyPr>
          <a:lstStyle/>
          <a:p>
            <a:pPr algn="ctr"/>
            <a:r>
              <a:rPr lang="en-US" sz="45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Even after your existing JS test suite is converted to TS, you should add tests that do this, to detect regressions where types become “too relaxed”</a:t>
            </a:r>
            <a:endParaRPr lang="de-AT" sz="45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6459856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 y="285750"/>
            <a:ext cx="9143985" cy="5142539"/>
          </a:xfrm>
          <a:prstGeom prst="rect">
            <a:avLst/>
          </a:prstGeom>
        </p:spPr>
      </p:pic>
    </p:spTree>
    <p:extLst>
      <p:ext uri="{BB962C8B-B14F-4D97-AF65-F5344CB8AC3E}">
        <p14:creationId xmlns:p14="http://schemas.microsoft.com/office/powerpoint/2010/main" val="3510115186"/>
      </p:ext>
    </p:extLst>
  </p:cSld>
  <p:clrMapOvr>
    <a:masterClrMapping/>
  </p:clrMapOvr>
  <p:transition spd="slow" advTm="1000"/>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702DE18-BD0F-4B29-918B-9F22409E499A}"/>
              </a:ext>
            </a:extLst>
          </p:cNvPr>
          <p:cNvSpPr txBox="1"/>
          <p:nvPr/>
        </p:nvSpPr>
        <p:spPr>
          <a:xfrm>
            <a:off x="3482189" y="4263625"/>
            <a:ext cx="2179622" cy="784830"/>
          </a:xfrm>
          <a:prstGeom prst="rect">
            <a:avLst/>
          </a:prstGeom>
          <a:noFill/>
          <a:ln>
            <a:noFill/>
          </a:ln>
        </p:spPr>
        <p:txBody>
          <a:bodyPr wrap="square" rtlCol="0">
            <a:spAutoFit/>
          </a:bodyPr>
          <a:lstStyle/>
          <a:p>
            <a:pPr algn="ctr"/>
            <a:r>
              <a:rPr lang="de-AT" sz="45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4C1C17B3-E4E6-4743-810F-908470783230}"/>
              </a:ext>
            </a:extLst>
          </p:cNvPr>
          <p:cNvSpPr txBox="1"/>
          <p:nvPr/>
        </p:nvSpPr>
        <p:spPr>
          <a:xfrm>
            <a:off x="783785" y="899221"/>
            <a:ext cx="7576430" cy="3208571"/>
          </a:xfrm>
          <a:prstGeom prst="rect">
            <a:avLst/>
          </a:prstGeom>
          <a:noFill/>
        </p:spPr>
        <p:txBody>
          <a:bodyPr wrap="square" rtlCol="0">
            <a:spAutoFit/>
          </a:bodyPr>
          <a:lstStyle/>
          <a:p>
            <a:pPr algn="ctr"/>
            <a:r>
              <a:rPr lang="de-AT" sz="54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“Negative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test</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cases</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that</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are</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expected</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result</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type-</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checking</a:t>
            </a:r>
            <a:r>
              <a:rPr lang="de-AT" sz="495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495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errors</a:t>
            </a:r>
            <a:endParaRPr lang="de-AT" sz="45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789956701"/>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5A20026B-BD52-4B59-A5A6-037EB8A165CF}"/>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p:blipFill>
        <p:spPr>
          <a:xfrm>
            <a:off x="0" y="625475"/>
            <a:ext cx="4206875" cy="4319588"/>
          </a:xfrm>
        </p:spPr>
      </p:pic>
      <p:pic>
        <p:nvPicPr>
          <p:cNvPr id="13" name="Grafik 12" descr="Ein Bild, das Zeichnung enthält.&#10;&#10;Automatisch generierte Beschreibung">
            <a:extLst>
              <a:ext uri="{FF2B5EF4-FFF2-40B4-BE49-F238E27FC236}">
                <a16:creationId xmlns:a16="http://schemas.microsoft.com/office/drawing/2014/main" id="{B1E7FD15-FC10-4B4B-AB99-203CF9F32C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2111508"/>
            <a:ext cx="3729966" cy="745993"/>
          </a:xfrm>
          <a:prstGeom prst="rect">
            <a:avLst/>
          </a:prstGeom>
        </p:spPr>
      </p:pic>
      <p:sp>
        <p:nvSpPr>
          <p:cNvPr id="15" name="Textfeld 14">
            <a:extLst>
              <a:ext uri="{FF2B5EF4-FFF2-40B4-BE49-F238E27FC236}">
                <a16:creationId xmlns:a16="http://schemas.microsoft.com/office/drawing/2014/main" id="{1CFF94DC-3438-4D18-BB1F-2B03ED9E9B8B}"/>
              </a:ext>
            </a:extLst>
          </p:cNvPr>
          <p:cNvSpPr txBox="1"/>
          <p:nvPr/>
        </p:nvSpPr>
        <p:spPr>
          <a:xfrm>
            <a:off x="5705203" y="2884885"/>
            <a:ext cx="2782502" cy="1708160"/>
          </a:xfrm>
          <a:prstGeom prst="rect">
            <a:avLst/>
          </a:prstGeom>
          <a:noFill/>
        </p:spPr>
        <p:txBody>
          <a:bodyPr wrap="square" rtlCol="0">
            <a:spAutoFit/>
          </a:bodyPr>
          <a:lstStyle/>
          <a:p>
            <a:pPr defTabSz="685800">
              <a:defRPr/>
            </a:pPr>
            <a:r>
              <a:rPr lang="de-AT" sz="2100" b="1" dirty="0">
                <a:solidFill>
                  <a:prstClr val="white"/>
                </a:solidFill>
                <a:latin typeface="Lato" panose="020F0502020204030203" pitchFamily="34" charset="0"/>
                <a:cs typeface="Arial" panose="020B0604020202020204" pitchFamily="34" charset="0"/>
              </a:rPr>
              <a:t>Free Download: </a:t>
            </a:r>
          </a:p>
          <a:p>
            <a:pPr defTabSz="685800">
              <a:defRPr/>
            </a:pPr>
            <a:r>
              <a:rPr lang="de-AT" sz="2100" u="sng" dirty="0">
                <a:solidFill>
                  <a:schemeClr val="bg1"/>
                </a:solidFill>
                <a:latin typeface="Lato" panose="020F0502020204030203" pitchFamily="34" charset="0"/>
                <a:cs typeface="Arial" panose="020B0604020202020204" pitchFamily="34" charset="0"/>
              </a:rPr>
              <a:t>https://slidelizard.com</a:t>
            </a:r>
          </a:p>
          <a:p>
            <a:pPr defTabSz="685800">
              <a:defRPr/>
            </a:pPr>
            <a:endParaRPr lang="de-AT" sz="2100" b="1" dirty="0">
              <a:solidFill>
                <a:prstClr val="white"/>
              </a:solidFill>
              <a:latin typeface="Arial" panose="020B0604020202020204" pitchFamily="34" charset="0"/>
              <a:cs typeface="Arial" panose="020B0604020202020204" pitchFamily="34" charset="0"/>
            </a:endParaRPr>
          </a:p>
          <a:p>
            <a:pPr defTabSz="685800">
              <a:defRPr/>
            </a:pPr>
            <a:endParaRPr lang="de-AT" sz="2100" b="1" dirty="0">
              <a:solidFill>
                <a:prstClr val="white"/>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33941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1FB444E-34B5-485E-81E9-6EAA4115253E}"/>
              </a:ext>
            </a:extLst>
          </p:cNvPr>
          <p:cNvSpPr/>
          <p:nvPr/>
        </p:nvSpPr>
        <p:spPr>
          <a:xfrm>
            <a:off x="0" y="285750"/>
            <a:ext cx="9144000"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sz="1053"/>
          </a:p>
        </p:txBody>
      </p:sp>
      <p:sp>
        <p:nvSpPr>
          <p:cNvPr id="5" name="Rechteck 4">
            <a:extLst>
              <a:ext uri="{FF2B5EF4-FFF2-40B4-BE49-F238E27FC236}">
                <a16:creationId xmlns:a16="http://schemas.microsoft.com/office/drawing/2014/main" id="{094A538C-C540-4F58-A4B4-07BA8FF8B73B}"/>
              </a:ext>
            </a:extLst>
          </p:cNvPr>
          <p:cNvSpPr/>
          <p:nvPr/>
        </p:nvSpPr>
        <p:spPr>
          <a:xfrm>
            <a:off x="516046" y="576026"/>
            <a:ext cx="8111905" cy="4562947"/>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53"/>
          </a:p>
        </p:txBody>
      </p:sp>
      <p:sp>
        <p:nvSpPr>
          <p:cNvPr id="7" name="Textfeld 6">
            <a:extLst>
              <a:ext uri="{FF2B5EF4-FFF2-40B4-BE49-F238E27FC236}">
                <a16:creationId xmlns:a16="http://schemas.microsoft.com/office/drawing/2014/main" id="{172BA0C5-0046-4FA0-AB7D-F2FCD0E09D6E}"/>
              </a:ext>
            </a:extLst>
          </p:cNvPr>
          <p:cNvSpPr txBox="1"/>
          <p:nvPr/>
        </p:nvSpPr>
        <p:spPr>
          <a:xfrm>
            <a:off x="1543615" y="1714879"/>
            <a:ext cx="6056768" cy="2308324"/>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LANGUAGE FEATURES</a:t>
            </a:r>
          </a:p>
        </p:txBody>
      </p:sp>
    </p:spTree>
    <p:extLst>
      <p:ext uri="{BB962C8B-B14F-4D97-AF65-F5344CB8AC3E}">
        <p14:creationId xmlns:p14="http://schemas.microsoft.com/office/powerpoint/2010/main" val="1597876620"/>
      </p:ext>
    </p:extLst>
  </p:cSld>
  <p:clrMapOvr>
    <a:masterClrMapping/>
  </p:clrMapOvr>
  <mc:AlternateContent xmlns:mc="http://schemas.openxmlformats.org/markup-compatibility/2006" xmlns:p14="http://schemas.microsoft.com/office/powerpoint/2010/main">
    <mc:Choice Requires="p14">
      <p:transition spd="slow" p14:dur="1400" advTm="2000">
        <p14:doors dir="vert"/>
      </p:transition>
    </mc:Choice>
    <mc:Fallback xmlns="">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ags/tag2.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heme/theme1.xml><?xml version="1.0" encoding="utf-8"?>
<a:theme xmlns:a="http://schemas.openxmlformats.org/drawingml/2006/main" name="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1121</TotalTime>
  <Words>2050</Words>
  <Application>Microsoft Macintosh PowerPoint</Application>
  <PresentationFormat>On-screen Show (16:10)</PresentationFormat>
  <Paragraphs>344</Paragraphs>
  <Slides>81</Slides>
  <Notes>0</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AcmeFont</vt:lpstr>
      <vt:lpstr>Arial</vt:lpstr>
      <vt:lpstr>Arial Nova</vt:lpstr>
      <vt:lpstr>Calibri</vt:lpstr>
      <vt:lpstr>Calibri Light</vt:lpstr>
      <vt:lpstr>Franklin Gothic Medium</vt:lpstr>
      <vt:lpstr>Hack</vt:lpstr>
      <vt:lpstr>Lato</vt:lpstr>
      <vt:lpstr>Segoe UI Black</vt:lpstr>
      <vt:lpstr>Sitka Banner</vt:lpstr>
      <vt:lpstr>Office</vt:lpstr>
      <vt:lpstr>Jeopardy! Tutorial</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Johanna Liang</dc:creator>
  <cp:lastModifiedBy>Mike North</cp:lastModifiedBy>
  <cp:revision>229</cp:revision>
  <dcterms:created xsi:type="dcterms:W3CDTF">2020-09-28T08:30:51Z</dcterms:created>
  <dcterms:modified xsi:type="dcterms:W3CDTF">2022-03-22T01:20:47Z</dcterms:modified>
</cp:coreProperties>
</file>